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9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38"/>
  </p:notesMasterIdLst>
  <p:sldIdLst>
    <p:sldId id="256" r:id="rId2"/>
    <p:sldId id="257" r:id="rId3"/>
    <p:sldId id="258" r:id="rId4"/>
    <p:sldId id="287" r:id="rId5"/>
    <p:sldId id="260" r:id="rId6"/>
    <p:sldId id="261" r:id="rId7"/>
    <p:sldId id="295" r:id="rId8"/>
    <p:sldId id="274" r:id="rId9"/>
    <p:sldId id="275" r:id="rId10"/>
    <p:sldId id="272" r:id="rId11"/>
    <p:sldId id="273" r:id="rId12"/>
    <p:sldId id="268" r:id="rId13"/>
    <p:sldId id="269" r:id="rId14"/>
    <p:sldId id="270" r:id="rId15"/>
    <p:sldId id="262" r:id="rId16"/>
    <p:sldId id="290" r:id="rId17"/>
    <p:sldId id="278" r:id="rId18"/>
    <p:sldId id="296" r:id="rId19"/>
    <p:sldId id="292" r:id="rId20"/>
    <p:sldId id="289" r:id="rId21"/>
    <p:sldId id="288" r:id="rId22"/>
    <p:sldId id="293" r:id="rId23"/>
    <p:sldId id="294" r:id="rId24"/>
    <p:sldId id="267" r:id="rId25"/>
    <p:sldId id="282" r:id="rId26"/>
    <p:sldId id="281" r:id="rId27"/>
    <p:sldId id="283" r:id="rId28"/>
    <p:sldId id="284" r:id="rId29"/>
    <p:sldId id="286" r:id="rId30"/>
    <p:sldId id="279" r:id="rId31"/>
    <p:sldId id="285" r:id="rId32"/>
    <p:sldId id="280" r:id="rId33"/>
    <p:sldId id="276" r:id="rId34"/>
    <p:sldId id="297" r:id="rId35"/>
    <p:sldId id="277" r:id="rId36"/>
    <p:sldId id="298" r:id="rId37"/>
  </p:sldIdLst>
  <p:sldSz cx="9144000" cy="5143500" type="screen16x9"/>
  <p:notesSz cx="6858000" cy="9144000"/>
  <p:embeddedFontLst>
    <p:embeddedFont>
      <p:font typeface="Gill Sans MT" panose="020B0502020104020203" pitchFamily="34" charset="0"/>
      <p:regular r:id="rId39"/>
      <p:bold r:id="rId40"/>
      <p:italic r:id="rId41"/>
      <p:boldItalic r:id="rId4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1E9D6"/>
    <a:srgbClr val="EAD5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E9DB31D-880F-4EA2-A8B1-910A61C5DD0B}" v="9" dt="2023-04-20T15:26:29.63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8" d="100"/>
          <a:sy n="88" d="100"/>
        </p:scale>
        <p:origin x="588" y="6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47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2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48" Type="http://schemas.microsoft.com/office/2015/10/relationships/revisionInfo" Target="revisionInfo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3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umanth golla" userId="02e426f13baff17c" providerId="LiveId" clId="{DE9DB31D-880F-4EA2-A8B1-910A61C5DD0B}"/>
    <pc:docChg chg="custSel addSld delSld modSld">
      <pc:chgData name="Sumanth golla" userId="02e426f13baff17c" providerId="LiveId" clId="{DE9DB31D-880F-4EA2-A8B1-910A61C5DD0B}" dt="2023-04-20T15:26:42.623" v="493" actId="478"/>
      <pc:docMkLst>
        <pc:docMk/>
      </pc:docMkLst>
      <pc:sldChg chg="modSp mod">
        <pc:chgData name="Sumanth golla" userId="02e426f13baff17c" providerId="LiveId" clId="{DE9DB31D-880F-4EA2-A8B1-910A61C5DD0B}" dt="2023-04-20T15:16:42.198" v="267" actId="14100"/>
        <pc:sldMkLst>
          <pc:docMk/>
          <pc:sldMk cId="0" sldId="258"/>
        </pc:sldMkLst>
        <pc:spChg chg="mod">
          <ac:chgData name="Sumanth golla" userId="02e426f13baff17c" providerId="LiveId" clId="{DE9DB31D-880F-4EA2-A8B1-910A61C5DD0B}" dt="2023-04-20T15:16:42.198" v="267" actId="14100"/>
          <ac:spMkLst>
            <pc:docMk/>
            <pc:sldMk cId="0" sldId="258"/>
            <ac:spMk id="148" creationId="{00000000-0000-0000-0000-000000000000}"/>
          </ac:spMkLst>
        </pc:spChg>
        <pc:spChg chg="mod">
          <ac:chgData name="Sumanth golla" userId="02e426f13baff17c" providerId="LiveId" clId="{DE9DB31D-880F-4EA2-A8B1-910A61C5DD0B}" dt="2023-04-20T15:16:31.558" v="265" actId="20577"/>
          <ac:spMkLst>
            <pc:docMk/>
            <pc:sldMk cId="0" sldId="258"/>
            <ac:spMk id="149" creationId="{00000000-0000-0000-0000-000000000000}"/>
          </ac:spMkLst>
        </pc:spChg>
      </pc:sldChg>
      <pc:sldChg chg="addSp delSp modSp mod">
        <pc:chgData name="Sumanth golla" userId="02e426f13baff17c" providerId="LiveId" clId="{DE9DB31D-880F-4EA2-A8B1-910A61C5DD0B}" dt="2023-04-20T15:23:13.080" v="363" actId="20577"/>
        <pc:sldMkLst>
          <pc:docMk/>
          <pc:sldMk cId="3559749877" sldId="267"/>
        </pc:sldMkLst>
        <pc:spChg chg="add del mod">
          <ac:chgData name="Sumanth golla" userId="02e426f13baff17c" providerId="LiveId" clId="{DE9DB31D-880F-4EA2-A8B1-910A61C5DD0B}" dt="2023-04-20T15:20:25.914" v="292" actId="478"/>
          <ac:spMkLst>
            <pc:docMk/>
            <pc:sldMk cId="3559749877" sldId="267"/>
            <ac:spMk id="5" creationId="{A199D128-494A-0A9C-BC09-B45180EEC954}"/>
          </ac:spMkLst>
        </pc:spChg>
        <pc:spChg chg="del mod">
          <ac:chgData name="Sumanth golla" userId="02e426f13baff17c" providerId="LiveId" clId="{DE9DB31D-880F-4EA2-A8B1-910A61C5DD0B}" dt="2023-04-20T15:20:21.311" v="290" actId="478"/>
          <ac:spMkLst>
            <pc:docMk/>
            <pc:sldMk cId="3559749877" sldId="267"/>
            <ac:spMk id="6" creationId="{E921929B-0279-6B20-7F7F-CF7B1F3FB87A}"/>
          </ac:spMkLst>
        </pc:spChg>
        <pc:spChg chg="add mod">
          <ac:chgData name="Sumanth golla" userId="02e426f13baff17c" providerId="LiveId" clId="{DE9DB31D-880F-4EA2-A8B1-910A61C5DD0B}" dt="2023-04-20T15:23:13.080" v="363" actId="20577"/>
          <ac:spMkLst>
            <pc:docMk/>
            <pc:sldMk cId="3559749877" sldId="267"/>
            <ac:spMk id="7" creationId="{98F39D70-907F-87CA-E6F3-7423AB8C495D}"/>
          </ac:spMkLst>
        </pc:spChg>
        <pc:spChg chg="add mod">
          <ac:chgData name="Sumanth golla" userId="02e426f13baff17c" providerId="LiveId" clId="{DE9DB31D-880F-4EA2-A8B1-910A61C5DD0B}" dt="2023-04-20T15:23:01.691" v="348"/>
          <ac:spMkLst>
            <pc:docMk/>
            <pc:sldMk cId="3559749877" sldId="267"/>
            <ac:spMk id="8" creationId="{F85770C1-F94F-8E57-F3DD-8E24B1CAFC6F}"/>
          </ac:spMkLst>
        </pc:spChg>
        <pc:picChg chg="add mod">
          <ac:chgData name="Sumanth golla" userId="02e426f13baff17c" providerId="LiveId" clId="{DE9DB31D-880F-4EA2-A8B1-910A61C5DD0B}" dt="2023-04-20T15:22:50.496" v="347" actId="1076"/>
          <ac:picMkLst>
            <pc:docMk/>
            <pc:sldMk cId="3559749877" sldId="267"/>
            <ac:picMk id="3" creationId="{17D56A0D-4C5C-F235-D1A2-084A183A55E7}"/>
          </ac:picMkLst>
        </pc:picChg>
        <pc:picChg chg="del">
          <ac:chgData name="Sumanth golla" userId="02e426f13baff17c" providerId="LiveId" clId="{DE9DB31D-880F-4EA2-A8B1-910A61C5DD0B}" dt="2023-04-20T15:18:57.420" v="271" actId="478"/>
          <ac:picMkLst>
            <pc:docMk/>
            <pc:sldMk cId="3559749877" sldId="267"/>
            <ac:picMk id="8194" creationId="{20A27158-B0F9-7639-0095-519073555AB7}"/>
          </ac:picMkLst>
        </pc:picChg>
      </pc:sldChg>
      <pc:sldChg chg="modSp mod">
        <pc:chgData name="Sumanth golla" userId="02e426f13baff17c" providerId="LiveId" clId="{DE9DB31D-880F-4EA2-A8B1-910A61C5DD0B}" dt="2023-04-20T15:11:01.164" v="94" actId="313"/>
        <pc:sldMkLst>
          <pc:docMk/>
          <pc:sldMk cId="321503454" sldId="272"/>
        </pc:sldMkLst>
        <pc:spChg chg="mod">
          <ac:chgData name="Sumanth golla" userId="02e426f13baff17c" providerId="LiveId" clId="{DE9DB31D-880F-4EA2-A8B1-910A61C5DD0B}" dt="2023-04-20T15:11:01.164" v="94" actId="313"/>
          <ac:spMkLst>
            <pc:docMk/>
            <pc:sldMk cId="321503454" sldId="272"/>
            <ac:spMk id="3" creationId="{3DE82067-6BEE-F338-EF30-1ACB3E145011}"/>
          </ac:spMkLst>
        </pc:spChg>
        <pc:spChg chg="mod">
          <ac:chgData name="Sumanth golla" userId="02e426f13baff17c" providerId="LiveId" clId="{DE9DB31D-880F-4EA2-A8B1-910A61C5DD0B}" dt="2023-04-20T15:10:04.575" v="21" actId="20577"/>
          <ac:spMkLst>
            <pc:docMk/>
            <pc:sldMk cId="321503454" sldId="272"/>
            <ac:spMk id="161" creationId="{00000000-0000-0000-0000-000000000000}"/>
          </ac:spMkLst>
        </pc:spChg>
      </pc:sldChg>
      <pc:sldChg chg="modSp mod">
        <pc:chgData name="Sumanth golla" userId="02e426f13baff17c" providerId="LiveId" clId="{DE9DB31D-880F-4EA2-A8B1-910A61C5DD0B}" dt="2023-04-20T15:12:34.458" v="99" actId="20577"/>
        <pc:sldMkLst>
          <pc:docMk/>
          <pc:sldMk cId="1915271168" sldId="273"/>
        </pc:sldMkLst>
        <pc:spChg chg="mod">
          <ac:chgData name="Sumanth golla" userId="02e426f13baff17c" providerId="LiveId" clId="{DE9DB31D-880F-4EA2-A8B1-910A61C5DD0B}" dt="2023-04-20T15:12:34.458" v="99" actId="20577"/>
          <ac:spMkLst>
            <pc:docMk/>
            <pc:sldMk cId="1915271168" sldId="273"/>
            <ac:spMk id="3" creationId="{3DE82067-6BEE-F338-EF30-1ACB3E145011}"/>
          </ac:spMkLst>
        </pc:spChg>
      </pc:sldChg>
      <pc:sldChg chg="add">
        <pc:chgData name="Sumanth golla" userId="02e426f13baff17c" providerId="LiveId" clId="{DE9DB31D-880F-4EA2-A8B1-910A61C5DD0B}" dt="2023-04-20T15:18:52.245" v="270" actId="2890"/>
        <pc:sldMkLst>
          <pc:docMk/>
          <pc:sldMk cId="2657823604" sldId="278"/>
        </pc:sldMkLst>
      </pc:sldChg>
      <pc:sldChg chg="new del">
        <pc:chgData name="Sumanth golla" userId="02e426f13baff17c" providerId="LiveId" clId="{DE9DB31D-880F-4EA2-A8B1-910A61C5DD0B}" dt="2023-04-20T15:18:25.109" v="269" actId="47"/>
        <pc:sldMkLst>
          <pc:docMk/>
          <pc:sldMk cId="3643041093" sldId="278"/>
        </pc:sldMkLst>
      </pc:sldChg>
      <pc:sldChg chg="add">
        <pc:chgData name="Sumanth golla" userId="02e426f13baff17c" providerId="LiveId" clId="{DE9DB31D-880F-4EA2-A8B1-910A61C5DD0B}" dt="2023-04-20T15:19:00.269" v="272" actId="2890"/>
        <pc:sldMkLst>
          <pc:docMk/>
          <pc:sldMk cId="1596012633" sldId="279"/>
        </pc:sldMkLst>
      </pc:sldChg>
      <pc:sldChg chg="add">
        <pc:chgData name="Sumanth golla" userId="02e426f13baff17c" providerId="LiveId" clId="{DE9DB31D-880F-4EA2-A8B1-910A61C5DD0B}" dt="2023-04-20T15:19:02.405" v="273" actId="2890"/>
        <pc:sldMkLst>
          <pc:docMk/>
          <pc:sldMk cId="3255257561" sldId="280"/>
        </pc:sldMkLst>
      </pc:sldChg>
      <pc:sldChg chg="addSp delSp modSp add mod">
        <pc:chgData name="Sumanth golla" userId="02e426f13baff17c" providerId="LiveId" clId="{DE9DB31D-880F-4EA2-A8B1-910A61C5DD0B}" dt="2023-04-20T15:24:41.384" v="431" actId="1076"/>
        <pc:sldMkLst>
          <pc:docMk/>
          <pc:sldMk cId="250610134" sldId="281"/>
        </pc:sldMkLst>
        <pc:spChg chg="add mod">
          <ac:chgData name="Sumanth golla" userId="02e426f13baff17c" providerId="LiveId" clId="{DE9DB31D-880F-4EA2-A8B1-910A61C5DD0B}" dt="2023-04-20T15:24:41.384" v="431" actId="1076"/>
          <ac:spMkLst>
            <pc:docMk/>
            <pc:sldMk cId="250610134" sldId="281"/>
            <ac:spMk id="5" creationId="{DC02F233-1508-4B7E-4E7D-CE9E07FD5E25}"/>
          </ac:spMkLst>
        </pc:spChg>
        <pc:picChg chg="del">
          <ac:chgData name="Sumanth golla" userId="02e426f13baff17c" providerId="LiveId" clId="{DE9DB31D-880F-4EA2-A8B1-910A61C5DD0B}" dt="2023-04-20T15:23:36.387" v="375" actId="478"/>
          <ac:picMkLst>
            <pc:docMk/>
            <pc:sldMk cId="250610134" sldId="281"/>
            <ac:picMk id="3" creationId="{17D56A0D-4C5C-F235-D1A2-084A183A55E7}"/>
          </ac:picMkLst>
        </pc:picChg>
        <pc:picChg chg="add mod">
          <ac:chgData name="Sumanth golla" userId="02e426f13baff17c" providerId="LiveId" clId="{DE9DB31D-880F-4EA2-A8B1-910A61C5DD0B}" dt="2023-04-20T15:24:11.793" v="381" actId="1076"/>
          <ac:picMkLst>
            <pc:docMk/>
            <pc:sldMk cId="250610134" sldId="281"/>
            <ac:picMk id="4" creationId="{0E7E3B23-CFAF-55F9-FF89-7CA094876F8D}"/>
          </ac:picMkLst>
        </pc:picChg>
      </pc:sldChg>
      <pc:sldChg chg="addSp delSp modSp add mod">
        <pc:chgData name="Sumanth golla" userId="02e426f13baff17c" providerId="LiveId" clId="{DE9DB31D-880F-4EA2-A8B1-910A61C5DD0B}" dt="2023-04-20T15:23:19.566" v="374" actId="20577"/>
        <pc:sldMkLst>
          <pc:docMk/>
          <pc:sldMk cId="2727705578" sldId="282"/>
        </pc:sldMkLst>
        <pc:spChg chg="add mod">
          <ac:chgData name="Sumanth golla" userId="02e426f13baff17c" providerId="LiveId" clId="{DE9DB31D-880F-4EA2-A8B1-910A61C5DD0B}" dt="2023-04-20T15:22:45.742" v="346" actId="122"/>
          <ac:spMkLst>
            <pc:docMk/>
            <pc:sldMk cId="2727705578" sldId="282"/>
            <ac:spMk id="6" creationId="{37A927CB-9A4F-E612-BC96-CA5D96E5D6FF}"/>
          </ac:spMkLst>
        </pc:spChg>
        <pc:spChg chg="mod">
          <ac:chgData name="Sumanth golla" userId="02e426f13baff17c" providerId="LiveId" clId="{DE9DB31D-880F-4EA2-A8B1-910A61C5DD0B}" dt="2023-04-20T15:23:19.566" v="374" actId="20577"/>
          <ac:spMkLst>
            <pc:docMk/>
            <pc:sldMk cId="2727705578" sldId="282"/>
            <ac:spMk id="7" creationId="{98F39D70-907F-87CA-E6F3-7423AB8C495D}"/>
          </ac:spMkLst>
        </pc:spChg>
        <pc:picChg chg="del">
          <ac:chgData name="Sumanth golla" userId="02e426f13baff17c" providerId="LiveId" clId="{DE9DB31D-880F-4EA2-A8B1-910A61C5DD0B}" dt="2023-04-20T15:20:48.864" v="294" actId="478"/>
          <ac:picMkLst>
            <pc:docMk/>
            <pc:sldMk cId="2727705578" sldId="282"/>
            <ac:picMk id="3" creationId="{17D56A0D-4C5C-F235-D1A2-084A183A55E7}"/>
          </ac:picMkLst>
        </pc:picChg>
        <pc:picChg chg="add mod">
          <ac:chgData name="Sumanth golla" userId="02e426f13baff17c" providerId="LiveId" clId="{DE9DB31D-880F-4EA2-A8B1-910A61C5DD0B}" dt="2023-04-20T15:21:39.689" v="300" actId="1076"/>
          <ac:picMkLst>
            <pc:docMk/>
            <pc:sldMk cId="2727705578" sldId="282"/>
            <ac:picMk id="4" creationId="{6CB1F887-B281-D9D1-FAD9-F6D7722DE3F6}"/>
          </ac:picMkLst>
        </pc:picChg>
      </pc:sldChg>
      <pc:sldChg chg="addSp delSp modSp add mod">
        <pc:chgData name="Sumanth golla" userId="02e426f13baff17c" providerId="LiveId" clId="{DE9DB31D-880F-4EA2-A8B1-910A61C5DD0B}" dt="2023-04-20T15:25:30.390" v="440" actId="1076"/>
        <pc:sldMkLst>
          <pc:docMk/>
          <pc:sldMk cId="3055350306" sldId="283"/>
        </pc:sldMkLst>
        <pc:picChg chg="add mod">
          <ac:chgData name="Sumanth golla" userId="02e426f13baff17c" providerId="LiveId" clId="{DE9DB31D-880F-4EA2-A8B1-910A61C5DD0B}" dt="2023-04-20T15:25:30.390" v="440" actId="1076"/>
          <ac:picMkLst>
            <pc:docMk/>
            <pc:sldMk cId="3055350306" sldId="283"/>
            <ac:picMk id="3" creationId="{7902FA80-7D2C-5100-0AA3-44B9149A62A9}"/>
          </ac:picMkLst>
        </pc:picChg>
        <pc:picChg chg="del">
          <ac:chgData name="Sumanth golla" userId="02e426f13baff17c" providerId="LiveId" clId="{DE9DB31D-880F-4EA2-A8B1-910A61C5DD0B}" dt="2023-04-20T15:24:59.415" v="433" actId="478"/>
          <ac:picMkLst>
            <pc:docMk/>
            <pc:sldMk cId="3055350306" sldId="283"/>
            <ac:picMk id="4" creationId="{0E7E3B23-CFAF-55F9-FF89-7CA094876F8D}"/>
          </ac:picMkLst>
        </pc:picChg>
      </pc:sldChg>
      <pc:sldChg chg="addSp delSp modSp add mod">
        <pc:chgData name="Sumanth golla" userId="02e426f13baff17c" providerId="LiveId" clId="{DE9DB31D-880F-4EA2-A8B1-910A61C5DD0B}" dt="2023-04-20T15:26:42.623" v="493" actId="478"/>
        <pc:sldMkLst>
          <pc:docMk/>
          <pc:sldMk cId="50670443" sldId="284"/>
        </pc:sldMkLst>
        <pc:spChg chg="del">
          <ac:chgData name="Sumanth golla" userId="02e426f13baff17c" providerId="LiveId" clId="{DE9DB31D-880F-4EA2-A8B1-910A61C5DD0B}" dt="2023-04-20T15:26:28.935" v="488" actId="478"/>
          <ac:spMkLst>
            <pc:docMk/>
            <pc:sldMk cId="50670443" sldId="284"/>
            <ac:spMk id="5" creationId="{DC02F233-1508-4B7E-4E7D-CE9E07FD5E25}"/>
          </ac:spMkLst>
        </pc:spChg>
        <pc:spChg chg="mod">
          <ac:chgData name="Sumanth golla" userId="02e426f13baff17c" providerId="LiveId" clId="{DE9DB31D-880F-4EA2-A8B1-910A61C5DD0B}" dt="2023-04-20T15:26:11.782" v="486" actId="20577"/>
          <ac:spMkLst>
            <pc:docMk/>
            <pc:sldMk cId="50670443" sldId="284"/>
            <ac:spMk id="6" creationId="{E921929B-0279-6B20-7F7F-CF7B1F3FB87A}"/>
          </ac:spMkLst>
        </pc:spChg>
        <pc:picChg chg="del">
          <ac:chgData name="Sumanth golla" userId="02e426f13baff17c" providerId="LiveId" clId="{DE9DB31D-880F-4EA2-A8B1-910A61C5DD0B}" dt="2023-04-20T15:26:19.518" v="487" actId="478"/>
          <ac:picMkLst>
            <pc:docMk/>
            <pc:sldMk cId="50670443" sldId="284"/>
            <ac:picMk id="3" creationId="{7902FA80-7D2C-5100-0AA3-44B9149A62A9}"/>
          </ac:picMkLst>
        </pc:picChg>
        <pc:picChg chg="add del mod">
          <ac:chgData name="Sumanth golla" userId="02e426f13baff17c" providerId="LiveId" clId="{DE9DB31D-880F-4EA2-A8B1-910A61C5DD0B}" dt="2023-04-20T15:26:42.623" v="493" actId="478"/>
          <ac:picMkLst>
            <pc:docMk/>
            <pc:sldMk cId="50670443" sldId="284"/>
            <ac:picMk id="4" creationId="{C8E4D53A-FE7B-0276-1475-5C2CA22D8A6B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UCONN\Spring%2023\Data%20Mining%20&amp;%20Business%20Intelligence\Final%20Project\data%20mining\label%20and%20other%20graph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[label and other graph.xlsx]Sheet1!PivotTable3</c:name>
    <c:fmtId val="10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Sheet1!$B$3</c:f>
              <c:strCache>
                <c:ptCount val="1"/>
                <c:pt idx="0">
                  <c:v>Average of subjectivity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Sheet1!$A$4:$A$6</c:f>
              <c:strCache>
                <c:ptCount val="2"/>
                <c:pt idx="0">
                  <c:v>0</c:v>
                </c:pt>
                <c:pt idx="1">
                  <c:v>1</c:v>
                </c:pt>
              </c:strCache>
            </c:strRef>
          </c:cat>
          <c:val>
            <c:numRef>
              <c:f>Sheet1!$B$4:$B$6</c:f>
              <c:numCache>
                <c:formatCode>0.00</c:formatCode>
                <c:ptCount val="2"/>
                <c:pt idx="0">
                  <c:v>0.36307452600891221</c:v>
                </c:pt>
                <c:pt idx="1">
                  <c:v>0.36003850115295177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B85-4F63-9F49-D9A1E10F5674}"/>
            </c:ext>
          </c:extLst>
        </c:ser>
        <c:ser>
          <c:idx val="1"/>
          <c:order val="1"/>
          <c:tx>
            <c:strRef>
              <c:f>Sheet1!$C$3</c:f>
              <c:strCache>
                <c:ptCount val="1"/>
                <c:pt idx="0">
                  <c:v>Average of polarity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Sheet1!$A$4:$A$6</c:f>
              <c:strCache>
                <c:ptCount val="2"/>
                <c:pt idx="0">
                  <c:v>0</c:v>
                </c:pt>
                <c:pt idx="1">
                  <c:v>1</c:v>
                </c:pt>
              </c:strCache>
            </c:strRef>
          </c:cat>
          <c:val>
            <c:numRef>
              <c:f>Sheet1!$C$4:$C$6</c:f>
              <c:numCache>
                <c:formatCode>0.00</c:formatCode>
                <c:ptCount val="2"/>
                <c:pt idx="0">
                  <c:v>2.2775627794512719E-2</c:v>
                </c:pt>
                <c:pt idx="1">
                  <c:v>2.2677628441239443E-2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B85-4F63-9F49-D9A1E10F5674}"/>
            </c:ext>
          </c:extLst>
        </c:ser>
        <c:ser>
          <c:idx val="2"/>
          <c:order val="2"/>
          <c:tx>
            <c:strRef>
              <c:f>Sheet1!$D$3</c:f>
              <c:strCache>
                <c:ptCount val="1"/>
                <c:pt idx="0">
                  <c:v>Average of pos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Sheet1!$A$4:$A$6</c:f>
              <c:strCache>
                <c:ptCount val="2"/>
                <c:pt idx="0">
                  <c:v>0</c:v>
                </c:pt>
                <c:pt idx="1">
                  <c:v>1</c:v>
                </c:pt>
              </c:strCache>
            </c:strRef>
          </c:cat>
          <c:val>
            <c:numRef>
              <c:f>Sheet1!$D$4:$D$6</c:f>
              <c:numCache>
                <c:formatCode>0.00</c:formatCode>
                <c:ptCount val="2"/>
                <c:pt idx="0">
                  <c:v>6.6216721672167189E-2</c:v>
                </c:pt>
                <c:pt idx="1">
                  <c:v>6.5219444444444302E-2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B85-4F63-9F49-D9A1E10F5674}"/>
            </c:ext>
          </c:extLst>
        </c:ser>
        <c:ser>
          <c:idx val="3"/>
          <c:order val="3"/>
          <c:tx>
            <c:strRef>
              <c:f>Sheet1!$E$3</c:f>
              <c:strCache>
                <c:ptCount val="1"/>
                <c:pt idx="0">
                  <c:v>Average of neg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Sheet1!$A$4:$A$6</c:f>
              <c:strCache>
                <c:ptCount val="2"/>
                <c:pt idx="0">
                  <c:v>0</c:v>
                </c:pt>
                <c:pt idx="1">
                  <c:v>1</c:v>
                </c:pt>
              </c:strCache>
            </c:strRef>
          </c:cat>
          <c:val>
            <c:numRef>
              <c:f>Sheet1!$E$4:$E$6</c:f>
              <c:numCache>
                <c:formatCode>0.00</c:formatCode>
                <c:ptCount val="2"/>
                <c:pt idx="0">
                  <c:v>0.16179647964796473</c:v>
                </c:pt>
                <c:pt idx="1">
                  <c:v>0.16275092592592602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7B85-4F63-9F49-D9A1E10F5674}"/>
            </c:ext>
          </c:extLst>
        </c:ser>
        <c:ser>
          <c:idx val="4"/>
          <c:order val="4"/>
          <c:tx>
            <c:strRef>
              <c:f>Sheet1!$F$3</c:f>
              <c:strCache>
                <c:ptCount val="1"/>
                <c:pt idx="0">
                  <c:v>Average of neu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Sheet1!$A$4:$A$6</c:f>
              <c:strCache>
                <c:ptCount val="2"/>
                <c:pt idx="0">
                  <c:v>0</c:v>
                </c:pt>
                <c:pt idx="1">
                  <c:v>1</c:v>
                </c:pt>
              </c:strCache>
            </c:strRef>
          </c:cat>
          <c:val>
            <c:numRef>
              <c:f>Sheet1!$F$4:$F$6</c:f>
              <c:numCache>
                <c:formatCode>0.00</c:formatCode>
                <c:ptCount val="2"/>
                <c:pt idx="0">
                  <c:v>0.77199009900990079</c:v>
                </c:pt>
                <c:pt idx="1">
                  <c:v>0.7720416666666654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7B85-4F63-9F49-D9A1E10F5674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669950255"/>
        <c:axId val="1669950735"/>
      </c:barChart>
      <c:catAx>
        <c:axId val="166995025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69950735"/>
        <c:crosses val="autoZero"/>
        <c:auto val="1"/>
        <c:lblAlgn val="ctr"/>
        <c:lblOffset val="100"/>
        <c:noMultiLvlLbl val="0"/>
      </c:catAx>
      <c:valAx>
        <c:axId val="166995073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6995025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8116710-44A7-4129-A977-9C4DE82B358D}" type="doc">
      <dgm:prSet loTypeId="urn:microsoft.com/office/officeart/2011/layout/CircleProcess" loCatId="officeonline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4C261B1F-44C1-4D0F-A15B-F13577427FF9}">
      <dgm:prSet phldrT="[Text]" custT="1"/>
      <dgm:spPr/>
      <dgm:t>
        <a:bodyPr/>
        <a:lstStyle/>
        <a:p>
          <a:r>
            <a:rPr lang="en-US" sz="1400" dirty="0"/>
            <a:t>Data Preprocessing</a:t>
          </a:r>
        </a:p>
      </dgm:t>
    </dgm:pt>
    <dgm:pt modelId="{812F4B4F-4EFE-43F0-9EE0-410DB3E2F072}" type="parTrans" cxnId="{378B5592-71D9-4F1D-8735-34DFBDDFA3B3}">
      <dgm:prSet/>
      <dgm:spPr/>
      <dgm:t>
        <a:bodyPr/>
        <a:lstStyle/>
        <a:p>
          <a:endParaRPr lang="en-US" sz="1800"/>
        </a:p>
      </dgm:t>
    </dgm:pt>
    <dgm:pt modelId="{F160CDB4-E8AD-45D6-8BB0-4AAC4DA0EB51}" type="sibTrans" cxnId="{378B5592-71D9-4F1D-8735-34DFBDDFA3B3}">
      <dgm:prSet/>
      <dgm:spPr/>
      <dgm:t>
        <a:bodyPr/>
        <a:lstStyle/>
        <a:p>
          <a:endParaRPr lang="en-US" sz="1800"/>
        </a:p>
      </dgm:t>
    </dgm:pt>
    <dgm:pt modelId="{6C8B1881-8C48-402A-9005-78DFC3E133F6}">
      <dgm:prSet phldrT="[Text]" custT="1"/>
      <dgm:spPr/>
      <dgm:t>
        <a:bodyPr/>
        <a:lstStyle/>
        <a:p>
          <a:r>
            <a:rPr lang="en-US" sz="1400" dirty="0"/>
            <a:t>Data Exploration</a:t>
          </a:r>
        </a:p>
      </dgm:t>
    </dgm:pt>
    <dgm:pt modelId="{AD5BF6B0-E97D-4AE4-8C0F-4AF4BC6CFCAC}" type="parTrans" cxnId="{38B546AE-23D5-4738-BF43-C7A9DBA577A7}">
      <dgm:prSet/>
      <dgm:spPr/>
      <dgm:t>
        <a:bodyPr/>
        <a:lstStyle/>
        <a:p>
          <a:endParaRPr lang="en-US" sz="1800"/>
        </a:p>
      </dgm:t>
    </dgm:pt>
    <dgm:pt modelId="{1F7A6D82-1E65-42F7-B5EA-6E3A2571D370}" type="sibTrans" cxnId="{38B546AE-23D5-4738-BF43-C7A9DBA577A7}">
      <dgm:prSet/>
      <dgm:spPr/>
      <dgm:t>
        <a:bodyPr/>
        <a:lstStyle/>
        <a:p>
          <a:endParaRPr lang="en-US" sz="1800"/>
        </a:p>
      </dgm:t>
    </dgm:pt>
    <dgm:pt modelId="{EDC5F171-7665-45E8-82BE-926D7653A289}">
      <dgm:prSet phldrT="[Text]" custT="1"/>
      <dgm:spPr/>
      <dgm:t>
        <a:bodyPr/>
        <a:lstStyle/>
        <a:p>
          <a:r>
            <a:rPr lang="en-US" sz="1400" dirty="0"/>
            <a:t>Predictive Models</a:t>
          </a:r>
        </a:p>
      </dgm:t>
    </dgm:pt>
    <dgm:pt modelId="{5F13EEAF-9AB0-4AD7-A5AE-FCB2263467D1}" type="parTrans" cxnId="{0E87C7B9-7B09-4F8E-9444-2D8BFC8A0967}">
      <dgm:prSet/>
      <dgm:spPr/>
      <dgm:t>
        <a:bodyPr/>
        <a:lstStyle/>
        <a:p>
          <a:endParaRPr lang="en-US" sz="1800"/>
        </a:p>
      </dgm:t>
    </dgm:pt>
    <dgm:pt modelId="{FD624147-2E4C-44AA-A9C5-ACF9B29EDC23}" type="sibTrans" cxnId="{0E87C7B9-7B09-4F8E-9444-2D8BFC8A0967}">
      <dgm:prSet/>
      <dgm:spPr/>
      <dgm:t>
        <a:bodyPr/>
        <a:lstStyle/>
        <a:p>
          <a:endParaRPr lang="en-US" sz="1800"/>
        </a:p>
      </dgm:t>
    </dgm:pt>
    <dgm:pt modelId="{53AE3C0B-E6F5-4A36-83F0-292F4B018043}">
      <dgm:prSet phldrT="[Text]" custT="1"/>
      <dgm:spPr/>
      <dgm:t>
        <a:bodyPr/>
        <a:lstStyle/>
        <a:p>
          <a:r>
            <a:rPr lang="en-US" sz="1400" dirty="0"/>
            <a:t>Findings and Insights</a:t>
          </a:r>
        </a:p>
      </dgm:t>
    </dgm:pt>
    <dgm:pt modelId="{68994FA3-61C3-43A7-AFBF-4A03378BD51F}" type="parTrans" cxnId="{CAFD8971-E51C-4389-91E9-0BA60BAE9FA9}">
      <dgm:prSet/>
      <dgm:spPr/>
      <dgm:t>
        <a:bodyPr/>
        <a:lstStyle/>
        <a:p>
          <a:endParaRPr lang="en-US" sz="1800"/>
        </a:p>
      </dgm:t>
    </dgm:pt>
    <dgm:pt modelId="{4E15A478-1C62-4226-8965-663B604627B6}" type="sibTrans" cxnId="{CAFD8971-E51C-4389-91E9-0BA60BAE9FA9}">
      <dgm:prSet/>
      <dgm:spPr/>
      <dgm:t>
        <a:bodyPr/>
        <a:lstStyle/>
        <a:p>
          <a:endParaRPr lang="en-US" sz="1800"/>
        </a:p>
      </dgm:t>
    </dgm:pt>
    <dgm:pt modelId="{FDB676CA-45C2-4A0F-A0A4-2258CBCE0679}">
      <dgm:prSet phldrT="[Text]" custT="1"/>
      <dgm:spPr/>
      <dgm:t>
        <a:bodyPr/>
        <a:lstStyle/>
        <a:p>
          <a:r>
            <a:rPr lang="en-US" sz="1400" dirty="0"/>
            <a:t>Model Evaluation and Selection</a:t>
          </a:r>
        </a:p>
      </dgm:t>
    </dgm:pt>
    <dgm:pt modelId="{0843BCF9-CC80-4ABE-AFF0-B199AF489D55}" type="parTrans" cxnId="{30E89B99-E950-4CA7-B024-42EE03FC6A83}">
      <dgm:prSet/>
      <dgm:spPr/>
      <dgm:t>
        <a:bodyPr/>
        <a:lstStyle/>
        <a:p>
          <a:endParaRPr lang="en-US" sz="1800"/>
        </a:p>
      </dgm:t>
    </dgm:pt>
    <dgm:pt modelId="{F5180360-4C82-4C77-841E-5B3BF97DACB4}" type="sibTrans" cxnId="{30E89B99-E950-4CA7-B024-42EE03FC6A83}">
      <dgm:prSet/>
      <dgm:spPr/>
      <dgm:t>
        <a:bodyPr/>
        <a:lstStyle/>
        <a:p>
          <a:endParaRPr lang="en-US" sz="1800"/>
        </a:p>
      </dgm:t>
    </dgm:pt>
    <dgm:pt modelId="{00AD6660-3A3E-44CC-9463-4809068EEA9B}" type="pres">
      <dgm:prSet presAssocID="{88116710-44A7-4129-A977-9C4DE82B358D}" presName="Name0" presStyleCnt="0">
        <dgm:presLayoutVars>
          <dgm:chMax val="11"/>
          <dgm:chPref val="11"/>
          <dgm:dir/>
          <dgm:resizeHandles/>
        </dgm:presLayoutVars>
      </dgm:prSet>
      <dgm:spPr/>
    </dgm:pt>
    <dgm:pt modelId="{1997922A-187D-4433-BFED-B2CEF6367472}" type="pres">
      <dgm:prSet presAssocID="{53AE3C0B-E6F5-4A36-83F0-292F4B018043}" presName="Accent5" presStyleCnt="0"/>
      <dgm:spPr/>
    </dgm:pt>
    <dgm:pt modelId="{4FE17019-BD8A-46D8-BD96-7F77C98359C8}" type="pres">
      <dgm:prSet presAssocID="{53AE3C0B-E6F5-4A36-83F0-292F4B018043}" presName="Accent" presStyleLbl="node1" presStyleIdx="0" presStyleCnt="5"/>
      <dgm:spPr/>
    </dgm:pt>
    <dgm:pt modelId="{5C28BF21-5045-45FF-85CD-6202C36426DE}" type="pres">
      <dgm:prSet presAssocID="{53AE3C0B-E6F5-4A36-83F0-292F4B018043}" presName="ParentBackground5" presStyleCnt="0"/>
      <dgm:spPr/>
    </dgm:pt>
    <dgm:pt modelId="{452CF932-C260-457A-AEE5-A39BA1447BCA}" type="pres">
      <dgm:prSet presAssocID="{53AE3C0B-E6F5-4A36-83F0-292F4B018043}" presName="ParentBackground" presStyleLbl="fgAcc1" presStyleIdx="0" presStyleCnt="5"/>
      <dgm:spPr/>
    </dgm:pt>
    <dgm:pt modelId="{89029850-784F-4492-86AE-0B399AD16898}" type="pres">
      <dgm:prSet presAssocID="{53AE3C0B-E6F5-4A36-83F0-292F4B018043}" presName="Parent5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99B3ED65-B3F8-40D6-85F2-1F795D6888D3}" type="pres">
      <dgm:prSet presAssocID="{FDB676CA-45C2-4A0F-A0A4-2258CBCE0679}" presName="Accent4" presStyleCnt="0"/>
      <dgm:spPr/>
    </dgm:pt>
    <dgm:pt modelId="{879077AC-43E6-4EC0-B677-6F2E555C4F34}" type="pres">
      <dgm:prSet presAssocID="{FDB676CA-45C2-4A0F-A0A4-2258CBCE0679}" presName="Accent" presStyleLbl="node1" presStyleIdx="1" presStyleCnt="5"/>
      <dgm:spPr/>
    </dgm:pt>
    <dgm:pt modelId="{5378D7CA-DFDB-44CD-B647-0DBE7997B04E}" type="pres">
      <dgm:prSet presAssocID="{FDB676CA-45C2-4A0F-A0A4-2258CBCE0679}" presName="ParentBackground4" presStyleCnt="0"/>
      <dgm:spPr/>
    </dgm:pt>
    <dgm:pt modelId="{7D337AB9-6573-437F-BDC6-E006BC853464}" type="pres">
      <dgm:prSet presAssocID="{FDB676CA-45C2-4A0F-A0A4-2258CBCE0679}" presName="ParentBackground" presStyleLbl="fgAcc1" presStyleIdx="1" presStyleCnt="5"/>
      <dgm:spPr/>
    </dgm:pt>
    <dgm:pt modelId="{D8A88ABE-96AF-468B-9F62-A6421A2FADC7}" type="pres">
      <dgm:prSet presAssocID="{FDB676CA-45C2-4A0F-A0A4-2258CBCE0679}" presName="Parent4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2CA22BC6-6F6A-4649-8FAC-918E69B18B32}" type="pres">
      <dgm:prSet presAssocID="{EDC5F171-7665-45E8-82BE-926D7653A289}" presName="Accent3" presStyleCnt="0"/>
      <dgm:spPr/>
    </dgm:pt>
    <dgm:pt modelId="{FB1F34BA-DA17-4B13-AE59-3D1DD60BD44F}" type="pres">
      <dgm:prSet presAssocID="{EDC5F171-7665-45E8-82BE-926D7653A289}" presName="Accent" presStyleLbl="node1" presStyleIdx="2" presStyleCnt="5"/>
      <dgm:spPr/>
    </dgm:pt>
    <dgm:pt modelId="{FB0177F5-53B9-47A2-B6B5-288E63831323}" type="pres">
      <dgm:prSet presAssocID="{EDC5F171-7665-45E8-82BE-926D7653A289}" presName="ParentBackground3" presStyleCnt="0"/>
      <dgm:spPr/>
    </dgm:pt>
    <dgm:pt modelId="{CFCBACC7-E146-49DC-90F9-00A447053D81}" type="pres">
      <dgm:prSet presAssocID="{EDC5F171-7665-45E8-82BE-926D7653A289}" presName="ParentBackground" presStyleLbl="fgAcc1" presStyleIdx="2" presStyleCnt="5"/>
      <dgm:spPr/>
    </dgm:pt>
    <dgm:pt modelId="{9A19A6E8-12A1-4758-945E-DBC3B13B4628}" type="pres">
      <dgm:prSet presAssocID="{EDC5F171-7665-45E8-82BE-926D7653A289}" presName="Parent3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3BA332C9-4C98-4630-85DC-E65648D84923}" type="pres">
      <dgm:prSet presAssocID="{6C8B1881-8C48-402A-9005-78DFC3E133F6}" presName="Accent2" presStyleCnt="0"/>
      <dgm:spPr/>
    </dgm:pt>
    <dgm:pt modelId="{DE809C0A-5136-4201-949A-A5C5CAF0996A}" type="pres">
      <dgm:prSet presAssocID="{6C8B1881-8C48-402A-9005-78DFC3E133F6}" presName="Accent" presStyleLbl="node1" presStyleIdx="3" presStyleCnt="5"/>
      <dgm:spPr/>
    </dgm:pt>
    <dgm:pt modelId="{4596ABEE-2CFD-4EAA-A933-E587A20DEF16}" type="pres">
      <dgm:prSet presAssocID="{6C8B1881-8C48-402A-9005-78DFC3E133F6}" presName="ParentBackground2" presStyleCnt="0"/>
      <dgm:spPr/>
    </dgm:pt>
    <dgm:pt modelId="{00EE6CC3-3AF8-435C-9B86-23FC1455914E}" type="pres">
      <dgm:prSet presAssocID="{6C8B1881-8C48-402A-9005-78DFC3E133F6}" presName="ParentBackground" presStyleLbl="fgAcc1" presStyleIdx="3" presStyleCnt="5"/>
      <dgm:spPr/>
    </dgm:pt>
    <dgm:pt modelId="{A83275FC-7BA8-4C1D-B9C7-364178059DBD}" type="pres">
      <dgm:prSet presAssocID="{6C8B1881-8C48-402A-9005-78DFC3E133F6}" presName="Parent2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EFAC1E27-89A6-4857-B6A4-F194E9A2EF97}" type="pres">
      <dgm:prSet presAssocID="{4C261B1F-44C1-4D0F-A15B-F13577427FF9}" presName="Accent1" presStyleCnt="0"/>
      <dgm:spPr/>
    </dgm:pt>
    <dgm:pt modelId="{FA72FA9F-CF9E-4696-BDF6-8AC8EECE3362}" type="pres">
      <dgm:prSet presAssocID="{4C261B1F-44C1-4D0F-A15B-F13577427FF9}" presName="Accent" presStyleLbl="node1" presStyleIdx="4" presStyleCnt="5"/>
      <dgm:spPr/>
    </dgm:pt>
    <dgm:pt modelId="{F6B0F536-1140-42ED-BD45-F4908B89557F}" type="pres">
      <dgm:prSet presAssocID="{4C261B1F-44C1-4D0F-A15B-F13577427FF9}" presName="ParentBackground1" presStyleCnt="0"/>
      <dgm:spPr/>
    </dgm:pt>
    <dgm:pt modelId="{131F1010-CFE3-4A7F-9741-5A765077BB57}" type="pres">
      <dgm:prSet presAssocID="{4C261B1F-44C1-4D0F-A15B-F13577427FF9}" presName="ParentBackground" presStyleLbl="fgAcc1" presStyleIdx="4" presStyleCnt="5"/>
      <dgm:spPr/>
    </dgm:pt>
    <dgm:pt modelId="{4D214522-4962-4E7B-83A9-BCB6FA2138F8}" type="pres">
      <dgm:prSet presAssocID="{4C261B1F-44C1-4D0F-A15B-F13577427FF9}" presName="Parent1" presStyleLbl="revTx" presStyleIdx="0" presStyleCnt="0">
        <dgm:presLayoutVars>
          <dgm:chMax val="1"/>
          <dgm:chPref val="1"/>
          <dgm:bulletEnabled val="1"/>
        </dgm:presLayoutVars>
      </dgm:prSet>
      <dgm:spPr/>
    </dgm:pt>
  </dgm:ptLst>
  <dgm:cxnLst>
    <dgm:cxn modelId="{30A29B0A-B05C-491B-BAB8-BED72AB071F0}" type="presOf" srcId="{53AE3C0B-E6F5-4A36-83F0-292F4B018043}" destId="{89029850-784F-4492-86AE-0B399AD16898}" srcOrd="1" destOrd="0" presId="urn:microsoft.com/office/officeart/2011/layout/CircleProcess"/>
    <dgm:cxn modelId="{61814D20-EB2E-40E4-8D35-CA1A1E2C63A4}" type="presOf" srcId="{FDB676CA-45C2-4A0F-A0A4-2258CBCE0679}" destId="{7D337AB9-6573-437F-BDC6-E006BC853464}" srcOrd="0" destOrd="0" presId="urn:microsoft.com/office/officeart/2011/layout/CircleProcess"/>
    <dgm:cxn modelId="{1541F12C-2BFF-4F4D-B153-E3EF5018B135}" type="presOf" srcId="{EDC5F171-7665-45E8-82BE-926D7653A289}" destId="{9A19A6E8-12A1-4758-945E-DBC3B13B4628}" srcOrd="1" destOrd="0" presId="urn:microsoft.com/office/officeart/2011/layout/CircleProcess"/>
    <dgm:cxn modelId="{FE17EE5C-8778-4E4F-88FF-B73A921E6EA6}" type="presOf" srcId="{4C261B1F-44C1-4D0F-A15B-F13577427FF9}" destId="{4D214522-4962-4E7B-83A9-BCB6FA2138F8}" srcOrd="1" destOrd="0" presId="urn:microsoft.com/office/officeart/2011/layout/CircleProcess"/>
    <dgm:cxn modelId="{6AAC1064-2E51-4C0C-838A-4B7DB600D44B}" type="presOf" srcId="{88116710-44A7-4129-A977-9C4DE82B358D}" destId="{00AD6660-3A3E-44CC-9463-4809068EEA9B}" srcOrd="0" destOrd="0" presId="urn:microsoft.com/office/officeart/2011/layout/CircleProcess"/>
    <dgm:cxn modelId="{CAFD8971-E51C-4389-91E9-0BA60BAE9FA9}" srcId="{88116710-44A7-4129-A977-9C4DE82B358D}" destId="{53AE3C0B-E6F5-4A36-83F0-292F4B018043}" srcOrd="4" destOrd="0" parTransId="{68994FA3-61C3-43A7-AFBF-4A03378BD51F}" sibTransId="{4E15A478-1C62-4226-8965-663B604627B6}"/>
    <dgm:cxn modelId="{CD1FBE7B-BA99-47B1-AB7E-79B61890FD29}" type="presOf" srcId="{6C8B1881-8C48-402A-9005-78DFC3E133F6}" destId="{A83275FC-7BA8-4C1D-B9C7-364178059DBD}" srcOrd="1" destOrd="0" presId="urn:microsoft.com/office/officeart/2011/layout/CircleProcess"/>
    <dgm:cxn modelId="{992C9F80-51A7-4DD7-A7D9-0F3955E97C78}" type="presOf" srcId="{4C261B1F-44C1-4D0F-A15B-F13577427FF9}" destId="{131F1010-CFE3-4A7F-9741-5A765077BB57}" srcOrd="0" destOrd="0" presId="urn:microsoft.com/office/officeart/2011/layout/CircleProcess"/>
    <dgm:cxn modelId="{55D18087-F51F-446F-B322-A609D89796FA}" type="presOf" srcId="{6C8B1881-8C48-402A-9005-78DFC3E133F6}" destId="{00EE6CC3-3AF8-435C-9B86-23FC1455914E}" srcOrd="0" destOrd="0" presId="urn:microsoft.com/office/officeart/2011/layout/CircleProcess"/>
    <dgm:cxn modelId="{378B5592-71D9-4F1D-8735-34DFBDDFA3B3}" srcId="{88116710-44A7-4129-A977-9C4DE82B358D}" destId="{4C261B1F-44C1-4D0F-A15B-F13577427FF9}" srcOrd="0" destOrd="0" parTransId="{812F4B4F-4EFE-43F0-9EE0-410DB3E2F072}" sibTransId="{F160CDB4-E8AD-45D6-8BB0-4AAC4DA0EB51}"/>
    <dgm:cxn modelId="{30E89B99-E950-4CA7-B024-42EE03FC6A83}" srcId="{88116710-44A7-4129-A977-9C4DE82B358D}" destId="{FDB676CA-45C2-4A0F-A0A4-2258CBCE0679}" srcOrd="3" destOrd="0" parTransId="{0843BCF9-CC80-4ABE-AFF0-B199AF489D55}" sibTransId="{F5180360-4C82-4C77-841E-5B3BF97DACB4}"/>
    <dgm:cxn modelId="{38B546AE-23D5-4738-BF43-C7A9DBA577A7}" srcId="{88116710-44A7-4129-A977-9C4DE82B358D}" destId="{6C8B1881-8C48-402A-9005-78DFC3E133F6}" srcOrd="1" destOrd="0" parTransId="{AD5BF6B0-E97D-4AE4-8C0F-4AF4BC6CFCAC}" sibTransId="{1F7A6D82-1E65-42F7-B5EA-6E3A2571D370}"/>
    <dgm:cxn modelId="{0E883AB9-A772-4AA2-8A70-AC1E8D992860}" type="presOf" srcId="{EDC5F171-7665-45E8-82BE-926D7653A289}" destId="{CFCBACC7-E146-49DC-90F9-00A447053D81}" srcOrd="0" destOrd="0" presId="urn:microsoft.com/office/officeart/2011/layout/CircleProcess"/>
    <dgm:cxn modelId="{0E87C7B9-7B09-4F8E-9444-2D8BFC8A0967}" srcId="{88116710-44A7-4129-A977-9C4DE82B358D}" destId="{EDC5F171-7665-45E8-82BE-926D7653A289}" srcOrd="2" destOrd="0" parTransId="{5F13EEAF-9AB0-4AD7-A5AE-FCB2263467D1}" sibTransId="{FD624147-2E4C-44AA-A9C5-ACF9B29EDC23}"/>
    <dgm:cxn modelId="{947DB3E7-B888-4A4D-BDB9-91B05C3FD173}" type="presOf" srcId="{53AE3C0B-E6F5-4A36-83F0-292F4B018043}" destId="{452CF932-C260-457A-AEE5-A39BA1447BCA}" srcOrd="0" destOrd="0" presId="urn:microsoft.com/office/officeart/2011/layout/CircleProcess"/>
    <dgm:cxn modelId="{2E2466ED-D925-45A3-9818-5686DEBC548F}" type="presOf" srcId="{FDB676CA-45C2-4A0F-A0A4-2258CBCE0679}" destId="{D8A88ABE-96AF-468B-9F62-A6421A2FADC7}" srcOrd="1" destOrd="0" presId="urn:microsoft.com/office/officeart/2011/layout/CircleProcess"/>
    <dgm:cxn modelId="{193F1A6E-3E3B-4F21-A1C5-2C2A69B886A6}" type="presParOf" srcId="{00AD6660-3A3E-44CC-9463-4809068EEA9B}" destId="{1997922A-187D-4433-BFED-B2CEF6367472}" srcOrd="0" destOrd="0" presId="urn:microsoft.com/office/officeart/2011/layout/CircleProcess"/>
    <dgm:cxn modelId="{29CF6708-2965-46A1-ACAB-D5CF97FC275A}" type="presParOf" srcId="{1997922A-187D-4433-BFED-B2CEF6367472}" destId="{4FE17019-BD8A-46D8-BD96-7F77C98359C8}" srcOrd="0" destOrd="0" presId="urn:microsoft.com/office/officeart/2011/layout/CircleProcess"/>
    <dgm:cxn modelId="{A525B339-B5A5-4833-835A-CBC81A4B3620}" type="presParOf" srcId="{00AD6660-3A3E-44CC-9463-4809068EEA9B}" destId="{5C28BF21-5045-45FF-85CD-6202C36426DE}" srcOrd="1" destOrd="0" presId="urn:microsoft.com/office/officeart/2011/layout/CircleProcess"/>
    <dgm:cxn modelId="{67678507-6A75-4D78-9B9C-1CABA1AA4307}" type="presParOf" srcId="{5C28BF21-5045-45FF-85CD-6202C36426DE}" destId="{452CF932-C260-457A-AEE5-A39BA1447BCA}" srcOrd="0" destOrd="0" presId="urn:microsoft.com/office/officeart/2011/layout/CircleProcess"/>
    <dgm:cxn modelId="{01225DA0-B364-46DB-9010-B69AC0C68203}" type="presParOf" srcId="{00AD6660-3A3E-44CC-9463-4809068EEA9B}" destId="{89029850-784F-4492-86AE-0B399AD16898}" srcOrd="2" destOrd="0" presId="urn:microsoft.com/office/officeart/2011/layout/CircleProcess"/>
    <dgm:cxn modelId="{661B22D0-7EB8-421F-8547-4AAB058696C7}" type="presParOf" srcId="{00AD6660-3A3E-44CC-9463-4809068EEA9B}" destId="{99B3ED65-B3F8-40D6-85F2-1F795D6888D3}" srcOrd="3" destOrd="0" presId="urn:microsoft.com/office/officeart/2011/layout/CircleProcess"/>
    <dgm:cxn modelId="{C7396661-2B64-41E6-943C-87A1B2CEA77B}" type="presParOf" srcId="{99B3ED65-B3F8-40D6-85F2-1F795D6888D3}" destId="{879077AC-43E6-4EC0-B677-6F2E555C4F34}" srcOrd="0" destOrd="0" presId="urn:microsoft.com/office/officeart/2011/layout/CircleProcess"/>
    <dgm:cxn modelId="{0AFB3C07-1404-4C57-807D-78658485AACF}" type="presParOf" srcId="{00AD6660-3A3E-44CC-9463-4809068EEA9B}" destId="{5378D7CA-DFDB-44CD-B647-0DBE7997B04E}" srcOrd="4" destOrd="0" presId="urn:microsoft.com/office/officeart/2011/layout/CircleProcess"/>
    <dgm:cxn modelId="{2757A099-52D5-48BD-83FC-35E602AFFB29}" type="presParOf" srcId="{5378D7CA-DFDB-44CD-B647-0DBE7997B04E}" destId="{7D337AB9-6573-437F-BDC6-E006BC853464}" srcOrd="0" destOrd="0" presId="urn:microsoft.com/office/officeart/2011/layout/CircleProcess"/>
    <dgm:cxn modelId="{4CAAF094-B595-4249-A60C-F1BA541FF93F}" type="presParOf" srcId="{00AD6660-3A3E-44CC-9463-4809068EEA9B}" destId="{D8A88ABE-96AF-468B-9F62-A6421A2FADC7}" srcOrd="5" destOrd="0" presId="urn:microsoft.com/office/officeart/2011/layout/CircleProcess"/>
    <dgm:cxn modelId="{52DED3D0-94B6-438D-BEDC-87C5CD306916}" type="presParOf" srcId="{00AD6660-3A3E-44CC-9463-4809068EEA9B}" destId="{2CA22BC6-6F6A-4649-8FAC-918E69B18B32}" srcOrd="6" destOrd="0" presId="urn:microsoft.com/office/officeart/2011/layout/CircleProcess"/>
    <dgm:cxn modelId="{1F01D3F9-7531-43A0-98D2-9868C55FA867}" type="presParOf" srcId="{2CA22BC6-6F6A-4649-8FAC-918E69B18B32}" destId="{FB1F34BA-DA17-4B13-AE59-3D1DD60BD44F}" srcOrd="0" destOrd="0" presId="urn:microsoft.com/office/officeart/2011/layout/CircleProcess"/>
    <dgm:cxn modelId="{583F5419-3749-4D01-8B0A-916A9B818F05}" type="presParOf" srcId="{00AD6660-3A3E-44CC-9463-4809068EEA9B}" destId="{FB0177F5-53B9-47A2-B6B5-288E63831323}" srcOrd="7" destOrd="0" presId="urn:microsoft.com/office/officeart/2011/layout/CircleProcess"/>
    <dgm:cxn modelId="{BE354F1F-1F37-423D-BA9D-BFD06497128F}" type="presParOf" srcId="{FB0177F5-53B9-47A2-B6B5-288E63831323}" destId="{CFCBACC7-E146-49DC-90F9-00A447053D81}" srcOrd="0" destOrd="0" presId="urn:microsoft.com/office/officeart/2011/layout/CircleProcess"/>
    <dgm:cxn modelId="{C8DD6204-B69B-4819-8D57-3BB2F50DE09B}" type="presParOf" srcId="{00AD6660-3A3E-44CC-9463-4809068EEA9B}" destId="{9A19A6E8-12A1-4758-945E-DBC3B13B4628}" srcOrd="8" destOrd="0" presId="urn:microsoft.com/office/officeart/2011/layout/CircleProcess"/>
    <dgm:cxn modelId="{FA048C8F-373B-4597-9CD4-87E39F7C2DA0}" type="presParOf" srcId="{00AD6660-3A3E-44CC-9463-4809068EEA9B}" destId="{3BA332C9-4C98-4630-85DC-E65648D84923}" srcOrd="9" destOrd="0" presId="urn:microsoft.com/office/officeart/2011/layout/CircleProcess"/>
    <dgm:cxn modelId="{8F712E6B-0C2C-46DD-8F25-28498DBCDFF2}" type="presParOf" srcId="{3BA332C9-4C98-4630-85DC-E65648D84923}" destId="{DE809C0A-5136-4201-949A-A5C5CAF0996A}" srcOrd="0" destOrd="0" presId="urn:microsoft.com/office/officeart/2011/layout/CircleProcess"/>
    <dgm:cxn modelId="{CCB534B5-0AB9-43A7-8FA2-782B9B045C1F}" type="presParOf" srcId="{00AD6660-3A3E-44CC-9463-4809068EEA9B}" destId="{4596ABEE-2CFD-4EAA-A933-E587A20DEF16}" srcOrd="10" destOrd="0" presId="urn:microsoft.com/office/officeart/2011/layout/CircleProcess"/>
    <dgm:cxn modelId="{FD7C42B8-A908-4662-9688-68B70F5C5C73}" type="presParOf" srcId="{4596ABEE-2CFD-4EAA-A933-E587A20DEF16}" destId="{00EE6CC3-3AF8-435C-9B86-23FC1455914E}" srcOrd="0" destOrd="0" presId="urn:microsoft.com/office/officeart/2011/layout/CircleProcess"/>
    <dgm:cxn modelId="{82E97CDD-E9D7-484D-A169-D02EEDF77429}" type="presParOf" srcId="{00AD6660-3A3E-44CC-9463-4809068EEA9B}" destId="{A83275FC-7BA8-4C1D-B9C7-364178059DBD}" srcOrd="11" destOrd="0" presId="urn:microsoft.com/office/officeart/2011/layout/CircleProcess"/>
    <dgm:cxn modelId="{545A0952-DAD7-43CE-A70B-7A784BDF50D0}" type="presParOf" srcId="{00AD6660-3A3E-44CC-9463-4809068EEA9B}" destId="{EFAC1E27-89A6-4857-B6A4-F194E9A2EF97}" srcOrd="12" destOrd="0" presId="urn:microsoft.com/office/officeart/2011/layout/CircleProcess"/>
    <dgm:cxn modelId="{3280361E-7F52-42A7-AC3F-8FBABF967CA1}" type="presParOf" srcId="{EFAC1E27-89A6-4857-B6A4-F194E9A2EF97}" destId="{FA72FA9F-CF9E-4696-BDF6-8AC8EECE3362}" srcOrd="0" destOrd="0" presId="urn:microsoft.com/office/officeart/2011/layout/CircleProcess"/>
    <dgm:cxn modelId="{E2D334AF-69DD-4833-8836-50455E28C2FD}" type="presParOf" srcId="{00AD6660-3A3E-44CC-9463-4809068EEA9B}" destId="{F6B0F536-1140-42ED-BD45-F4908B89557F}" srcOrd="13" destOrd="0" presId="urn:microsoft.com/office/officeart/2011/layout/CircleProcess"/>
    <dgm:cxn modelId="{087B0532-2038-4FC1-BCF8-1C3A31315BD2}" type="presParOf" srcId="{F6B0F536-1140-42ED-BD45-F4908B89557F}" destId="{131F1010-CFE3-4A7F-9741-5A765077BB57}" srcOrd="0" destOrd="0" presId="urn:microsoft.com/office/officeart/2011/layout/CircleProcess"/>
    <dgm:cxn modelId="{DEB7513E-2238-444A-8192-F02A2F418F94}" type="presParOf" srcId="{00AD6660-3A3E-44CC-9463-4809068EEA9B}" destId="{4D214522-4962-4E7B-83A9-BCB6FA2138F8}" srcOrd="14" destOrd="0" presId="urn:microsoft.com/office/officeart/2011/layout/Circle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3FD49D9-56E6-44D4-82AA-C0654C3649C0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53B44AB3-4DAB-483F-B396-EC923891E2B9}">
      <dgm:prSet phldrT="[Text]" custT="1"/>
      <dgm:spPr/>
      <dgm:t>
        <a:bodyPr/>
        <a:lstStyle/>
        <a:p>
          <a:r>
            <a:rPr lang="en-US" sz="1600"/>
            <a:t>Tokenization</a:t>
          </a:r>
          <a:endParaRPr lang="en-US" sz="1600" dirty="0"/>
        </a:p>
      </dgm:t>
    </dgm:pt>
    <dgm:pt modelId="{41DED6D0-BA16-4057-AFF5-1EFF32165511}" type="parTrans" cxnId="{9AF376B2-3753-44CD-8673-399BC294EF0B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679D5D82-0AD6-4A88-BDE5-FA0D1F113953}" type="sibTrans" cxnId="{9AF376B2-3753-44CD-8673-399BC294EF0B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55381E23-E5F4-4E86-AFBC-1CEF5B08797D}">
      <dgm:prSet phldrT="[Text]" custT="1"/>
      <dgm:spPr/>
      <dgm:t>
        <a:bodyPr/>
        <a:lstStyle/>
        <a:p>
          <a:r>
            <a:rPr lang="en-US" sz="1500" dirty="0"/>
            <a:t> Breaking down complex sentence into words</a:t>
          </a:r>
        </a:p>
      </dgm:t>
    </dgm:pt>
    <dgm:pt modelId="{DB3A2D53-C766-4959-8048-E47775F9AC42}" type="parTrans" cxnId="{77A1DF7D-5F25-47A8-A9D6-B0DBBE7C6FDA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A9EFE094-E800-47D8-8702-B9C13CADD327}" type="sibTrans" cxnId="{77A1DF7D-5F25-47A8-A9D6-B0DBBE7C6FDA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F9034939-CEFE-4594-B33D-E80CD1BA04B3}">
      <dgm:prSet phldrT="[Text]" custT="1"/>
      <dgm:spPr/>
      <dgm:t>
        <a:bodyPr/>
        <a:lstStyle/>
        <a:p>
          <a:r>
            <a:rPr lang="en-US" sz="1600" dirty="0"/>
            <a:t>Remove punctuation</a:t>
          </a:r>
        </a:p>
      </dgm:t>
    </dgm:pt>
    <dgm:pt modelId="{97D62085-646A-4F35-BED9-F7F4D3D7C8FB}" type="parTrans" cxnId="{26AEE639-4546-490E-A471-CE39F8EB9A37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2B04842C-F8F9-4BB8-8886-05F0EE4C7CF4}" type="sibTrans" cxnId="{26AEE639-4546-490E-A471-CE39F8EB9A37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2B3B7F10-4014-4062-94AF-65FD866A6E0B}">
      <dgm:prSet phldrT="[Text]" custT="1"/>
      <dgm:spPr/>
      <dgm:t>
        <a:bodyPr/>
        <a:lstStyle/>
        <a:p>
          <a:r>
            <a:rPr lang="en-US" sz="1500"/>
            <a:t>Ex: ‘,’ , ‘@’ etc </a:t>
          </a:r>
          <a:endParaRPr lang="en-US" sz="1500" dirty="0"/>
        </a:p>
      </dgm:t>
    </dgm:pt>
    <dgm:pt modelId="{6E457527-080D-470C-839B-50695CEB6EE8}" type="parTrans" cxnId="{06A442FC-EB79-4E28-98C9-F67F67209FF9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F552097B-F1FF-45E7-A472-8EFBF1CE4590}" type="sibTrans" cxnId="{06A442FC-EB79-4E28-98C9-F67F67209FF9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2EC61715-FEFE-446E-A0C6-F02665197BF9}">
      <dgm:prSet phldrT="[Text]" custT="1"/>
      <dgm:spPr/>
      <dgm:t>
        <a:bodyPr/>
        <a:lstStyle/>
        <a:p>
          <a:r>
            <a:rPr lang="en-US" sz="1500" dirty="0"/>
            <a:t>Reduced words to base form</a:t>
          </a:r>
        </a:p>
      </dgm:t>
    </dgm:pt>
    <dgm:pt modelId="{97BE9208-3735-422A-B820-98F582EF068D}" type="parTrans" cxnId="{6259F737-017C-4199-A216-4191C4D681A1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2960F8F4-3C55-4F35-A398-34A9A6A8BA8E}" type="sibTrans" cxnId="{6259F737-017C-4199-A216-4191C4D681A1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75EF8095-10C6-4145-A1E6-563DC7271236}">
      <dgm:prSet phldrT="[Text]" custT="1"/>
      <dgm:spPr/>
      <dgm:t>
        <a:bodyPr/>
        <a:lstStyle/>
        <a:p>
          <a:r>
            <a:rPr lang="en-US" sz="1600"/>
            <a:t>Lemmatization </a:t>
          </a:r>
          <a:endParaRPr lang="en-US" sz="1600" dirty="0"/>
        </a:p>
      </dgm:t>
    </dgm:pt>
    <dgm:pt modelId="{A2BCA3F1-5247-4B2C-AF91-BCDF269B15CB}" type="parTrans" cxnId="{689F7F5D-D106-4909-AB7A-535B7D26B16A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784EF829-6587-43A6-AA15-3E54001DD9EE}" type="sibTrans" cxnId="{689F7F5D-D106-4909-AB7A-535B7D26B16A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24715A41-2AA2-4E7E-9F69-A578F1EF5C07}">
      <dgm:prSet phldrT="[Text]" custT="1"/>
      <dgm:spPr/>
      <dgm:t>
        <a:bodyPr/>
        <a:lstStyle/>
        <a:p>
          <a:r>
            <a:rPr lang="en-US" sz="1500"/>
            <a:t>Removed stop words along </a:t>
          </a:r>
          <a:endParaRPr lang="en-US" sz="1500" dirty="0"/>
        </a:p>
      </dgm:t>
    </dgm:pt>
    <dgm:pt modelId="{6875C9B3-049E-4901-A3E5-678D70BDE6C0}" type="parTrans" cxnId="{394B6B22-A97B-4D9F-87E7-1A4BBA3604AA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7E2A1FDE-5D71-40C3-9B74-9EEDDF51C7F3}" type="sibTrans" cxnId="{394B6B22-A97B-4D9F-87E7-1A4BBA3604AA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B68DEB77-FBC6-4FB5-9EBE-1CD629203F4C}">
      <dgm:prSet phldrT="[Text]" custT="1"/>
      <dgm:spPr/>
      <dgm:t>
        <a:bodyPr/>
        <a:lstStyle/>
        <a:p>
          <a:r>
            <a:rPr lang="en-US" sz="1600"/>
            <a:t>Word Filtration</a:t>
          </a:r>
          <a:endParaRPr lang="en-US" sz="1600" dirty="0"/>
        </a:p>
      </dgm:t>
    </dgm:pt>
    <dgm:pt modelId="{5303FBE7-2A5D-42B5-8F83-53D691D8FE6F}" type="parTrans" cxnId="{079BB32C-BFC0-4501-A718-71C9748429B6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3A57AD54-35BF-4F1D-AC25-3595F5B352E2}" type="sibTrans" cxnId="{079BB32C-BFC0-4501-A718-71C9748429B6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46A9241A-623C-44EC-9982-E4EC5668BC4F}">
      <dgm:prSet phldrT="[Text]" custT="1"/>
      <dgm:spPr/>
      <dgm:t>
        <a:bodyPr/>
        <a:lstStyle/>
        <a:p>
          <a:r>
            <a:rPr lang="en-US" sz="1600"/>
            <a:t>Remove byte character</a:t>
          </a:r>
          <a:endParaRPr lang="en-US" sz="1600" dirty="0"/>
        </a:p>
      </dgm:t>
    </dgm:pt>
    <dgm:pt modelId="{4FA1146F-3FA5-4CCE-AA97-5D4576D85FD9}" type="parTrans" cxnId="{A7AF51F0-D2AD-45F2-89A8-6D435980987A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B6A20A73-2C48-46A2-876E-FC3A1681C2FD}" type="sibTrans" cxnId="{A7AF51F0-D2AD-45F2-89A8-6D435980987A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A3BA3E6A-70EC-4D34-AADB-AAA12C647A05}">
      <dgm:prSet phldrT="[Text]" custT="1"/>
      <dgm:spPr/>
      <dgm:t>
        <a:bodyPr/>
        <a:lstStyle/>
        <a:p>
          <a:r>
            <a:rPr lang="en-US" sz="1500"/>
            <a:t>b’ and  b”</a:t>
          </a:r>
          <a:endParaRPr lang="en-US" sz="1500" dirty="0"/>
        </a:p>
      </dgm:t>
    </dgm:pt>
    <dgm:pt modelId="{C0B7D1E4-4A0A-4100-9D83-7DF691E9D99C}" type="parTrans" cxnId="{7C167305-43EE-43F2-AF73-3E9E8C206CAE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C9C69DEF-1EEF-46AD-BA1B-FE460AA85A93}" type="sibTrans" cxnId="{7C167305-43EE-43F2-AF73-3E9E8C206CAE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546DD1E6-D70E-4D8F-8569-7288C12E893A}">
      <dgm:prSet phldrT="[Text]" custT="1"/>
      <dgm:spPr/>
      <dgm:t>
        <a:bodyPr/>
        <a:lstStyle/>
        <a:p>
          <a:r>
            <a:rPr lang="en-US" sz="1600"/>
            <a:t>Convert into lower case</a:t>
          </a:r>
          <a:endParaRPr lang="en-US" sz="1600" dirty="0"/>
        </a:p>
      </dgm:t>
    </dgm:pt>
    <dgm:pt modelId="{BD85C0F2-22F5-489B-A601-4CA949B3758F}" type="parTrans" cxnId="{28423998-9B46-4C0E-AEE6-61F6856D8452}">
      <dgm:prSet/>
      <dgm:spPr/>
      <dgm:t>
        <a:bodyPr/>
        <a:lstStyle/>
        <a:p>
          <a:endParaRPr lang="en-US"/>
        </a:p>
      </dgm:t>
    </dgm:pt>
    <dgm:pt modelId="{0C3F0B97-728F-4156-8391-BD2A25809C8E}" type="sibTrans" cxnId="{28423998-9B46-4C0E-AEE6-61F6856D8452}">
      <dgm:prSet/>
      <dgm:spPr/>
      <dgm:t>
        <a:bodyPr/>
        <a:lstStyle/>
        <a:p>
          <a:endParaRPr lang="en-US"/>
        </a:p>
      </dgm:t>
    </dgm:pt>
    <dgm:pt modelId="{86769C44-697E-4C1A-8FC5-521FCC0216D4}" type="pres">
      <dgm:prSet presAssocID="{E3FD49D9-56E6-44D4-82AA-C0654C3649C0}" presName="rootnode" presStyleCnt="0">
        <dgm:presLayoutVars>
          <dgm:chMax/>
          <dgm:chPref/>
          <dgm:dir/>
          <dgm:animLvl val="lvl"/>
        </dgm:presLayoutVars>
      </dgm:prSet>
      <dgm:spPr/>
    </dgm:pt>
    <dgm:pt modelId="{6D3783D8-E707-4D08-A5BC-0A960381C1ED}" type="pres">
      <dgm:prSet presAssocID="{46A9241A-623C-44EC-9982-E4EC5668BC4F}" presName="composite" presStyleCnt="0"/>
      <dgm:spPr/>
    </dgm:pt>
    <dgm:pt modelId="{B684CBE8-E7E8-41D7-AC5C-064390EB507A}" type="pres">
      <dgm:prSet presAssocID="{46A9241A-623C-44EC-9982-E4EC5668BC4F}" presName="bentUpArrow1" presStyleLbl="alignImgPlace1" presStyleIdx="0" presStyleCnt="5" custLinFactNeighborX="-78411" custLinFactNeighborY="348"/>
      <dgm:spPr/>
    </dgm:pt>
    <dgm:pt modelId="{7A6CD22D-6DE9-4DB7-BC15-9FB4D5C4ACDC}" type="pres">
      <dgm:prSet presAssocID="{46A9241A-623C-44EC-9982-E4EC5668BC4F}" presName="ParentText" presStyleLbl="node1" presStyleIdx="0" presStyleCnt="6" custScaleX="148408" custLinFactNeighborX="-53028" custLinFactNeighborY="295">
        <dgm:presLayoutVars>
          <dgm:chMax val="1"/>
          <dgm:chPref val="1"/>
          <dgm:bulletEnabled val="1"/>
        </dgm:presLayoutVars>
      </dgm:prSet>
      <dgm:spPr/>
    </dgm:pt>
    <dgm:pt modelId="{43ADEC94-E318-4EAE-B8CC-09176579FC1F}" type="pres">
      <dgm:prSet presAssocID="{46A9241A-623C-44EC-9982-E4EC5668BC4F}" presName="ChildText" presStyleLbl="revTx" presStyleIdx="0" presStyleCnt="6" custScaleX="158734" custLinFactNeighborX="-495" custLinFactNeighborY="3037">
        <dgm:presLayoutVars>
          <dgm:chMax val="0"/>
          <dgm:chPref val="0"/>
          <dgm:bulletEnabled val="1"/>
        </dgm:presLayoutVars>
      </dgm:prSet>
      <dgm:spPr/>
    </dgm:pt>
    <dgm:pt modelId="{C25DDAA8-C78F-46EC-A584-0F290B7E771A}" type="pres">
      <dgm:prSet presAssocID="{B6A20A73-2C48-46A2-876E-FC3A1681C2FD}" presName="sibTrans" presStyleCnt="0"/>
      <dgm:spPr/>
    </dgm:pt>
    <dgm:pt modelId="{B978ACD1-8815-40AC-9C03-FD4780D7AEA6}" type="pres">
      <dgm:prSet presAssocID="{546DD1E6-D70E-4D8F-8569-7288C12E893A}" presName="composite" presStyleCnt="0"/>
      <dgm:spPr/>
    </dgm:pt>
    <dgm:pt modelId="{C00CDBE6-63E3-454D-BA1D-546FAF456F89}" type="pres">
      <dgm:prSet presAssocID="{546DD1E6-D70E-4D8F-8569-7288C12E893A}" presName="bentUpArrow1" presStyleLbl="alignImgPlace1" presStyleIdx="1" presStyleCnt="5" custLinFactNeighborX="-70381" custLinFactNeighborY="-3601"/>
      <dgm:spPr/>
    </dgm:pt>
    <dgm:pt modelId="{4DD6EE04-08EE-4669-BCF9-AA1C33A908F3}" type="pres">
      <dgm:prSet presAssocID="{546DD1E6-D70E-4D8F-8569-7288C12E893A}" presName="ParentText" presStyleLbl="node1" presStyleIdx="1" presStyleCnt="6" custScaleX="148408" custLinFactNeighborX="-47597" custLinFactNeighborY="-3056">
        <dgm:presLayoutVars>
          <dgm:chMax val="1"/>
          <dgm:chPref val="1"/>
          <dgm:bulletEnabled val="1"/>
        </dgm:presLayoutVars>
      </dgm:prSet>
      <dgm:spPr/>
    </dgm:pt>
    <dgm:pt modelId="{D308626F-5E21-413E-B18A-A78B44EC2F63}" type="pres">
      <dgm:prSet presAssocID="{546DD1E6-D70E-4D8F-8569-7288C12E893A}" presName="ChildText" presStyleLbl="revTx" presStyleIdx="1" presStyleCnt="6">
        <dgm:presLayoutVars>
          <dgm:chMax val="0"/>
          <dgm:chPref val="0"/>
          <dgm:bulletEnabled val="1"/>
        </dgm:presLayoutVars>
      </dgm:prSet>
      <dgm:spPr/>
    </dgm:pt>
    <dgm:pt modelId="{CA716C94-7226-4C0B-A1A4-891FBC43DD6A}" type="pres">
      <dgm:prSet presAssocID="{0C3F0B97-728F-4156-8391-BD2A25809C8E}" presName="sibTrans" presStyleCnt="0"/>
      <dgm:spPr/>
    </dgm:pt>
    <dgm:pt modelId="{CDDF6C89-0BAF-4AF0-87B7-0873D6EF67C9}" type="pres">
      <dgm:prSet presAssocID="{53B44AB3-4DAB-483F-B396-EC923891E2B9}" presName="composite" presStyleCnt="0"/>
      <dgm:spPr/>
    </dgm:pt>
    <dgm:pt modelId="{67D356AF-EECE-4394-9011-F8DC349F64B2}" type="pres">
      <dgm:prSet presAssocID="{53B44AB3-4DAB-483F-B396-EC923891E2B9}" presName="bentUpArrow1" presStyleLbl="alignImgPlace1" presStyleIdx="2" presStyleCnt="5" custLinFactNeighborX="-67547" custLinFactNeighborY="-538"/>
      <dgm:spPr/>
    </dgm:pt>
    <dgm:pt modelId="{39C4DB0E-53F3-4FF7-8E45-E4EF704BBCF7}" type="pres">
      <dgm:prSet presAssocID="{53B44AB3-4DAB-483F-B396-EC923891E2B9}" presName="ParentText" presStyleLbl="node1" presStyleIdx="2" presStyleCnt="6" custScaleX="148408" custLinFactNeighborX="-45681" custLinFactNeighborY="-456">
        <dgm:presLayoutVars>
          <dgm:chMax val="1"/>
          <dgm:chPref val="1"/>
          <dgm:bulletEnabled val="1"/>
        </dgm:presLayoutVars>
      </dgm:prSet>
      <dgm:spPr/>
    </dgm:pt>
    <dgm:pt modelId="{C304219F-946E-429B-AFB3-E0F70155ED7B}" type="pres">
      <dgm:prSet presAssocID="{53B44AB3-4DAB-483F-B396-EC923891E2B9}" presName="ChildText" presStyleLbl="revTx" presStyleIdx="2" presStyleCnt="6" custScaleX="374944" custLinFactX="26608" custLinFactNeighborX="100000" custLinFactNeighborY="1364">
        <dgm:presLayoutVars>
          <dgm:chMax val="0"/>
          <dgm:chPref val="0"/>
          <dgm:bulletEnabled val="1"/>
        </dgm:presLayoutVars>
      </dgm:prSet>
      <dgm:spPr/>
    </dgm:pt>
    <dgm:pt modelId="{6D5AE4C9-3992-40AE-903F-574D487A33BE}" type="pres">
      <dgm:prSet presAssocID="{679D5D82-0AD6-4A88-BDE5-FA0D1F113953}" presName="sibTrans" presStyleCnt="0"/>
      <dgm:spPr/>
    </dgm:pt>
    <dgm:pt modelId="{FC3BC0A5-7E09-4686-BB6E-90C2A0069A3B}" type="pres">
      <dgm:prSet presAssocID="{B68DEB77-FBC6-4FB5-9EBE-1CD629203F4C}" presName="composite" presStyleCnt="0"/>
      <dgm:spPr/>
    </dgm:pt>
    <dgm:pt modelId="{2469A42F-7D75-4DBF-B5AE-DAAB9CBD8B02}" type="pres">
      <dgm:prSet presAssocID="{B68DEB77-FBC6-4FB5-9EBE-1CD629203F4C}" presName="bentUpArrow1" presStyleLbl="alignImgPlace1" presStyleIdx="3" presStyleCnt="5" custScaleX="93003" custLinFactNeighborX="-60977" custLinFactNeighborY="867"/>
      <dgm:spPr/>
    </dgm:pt>
    <dgm:pt modelId="{C64975D0-F8C3-4922-B2A3-7F80730599F0}" type="pres">
      <dgm:prSet presAssocID="{B68DEB77-FBC6-4FB5-9EBE-1CD629203F4C}" presName="ParentText" presStyleLbl="node1" presStyleIdx="3" presStyleCnt="6" custScaleX="148408" custLinFactNeighborX="-41237" custLinFactNeighborY="736">
        <dgm:presLayoutVars>
          <dgm:chMax val="1"/>
          <dgm:chPref val="1"/>
          <dgm:bulletEnabled val="1"/>
        </dgm:presLayoutVars>
      </dgm:prSet>
      <dgm:spPr/>
    </dgm:pt>
    <dgm:pt modelId="{57177AEF-D5D6-44FF-BB44-859BE848F711}" type="pres">
      <dgm:prSet presAssocID="{B68DEB77-FBC6-4FB5-9EBE-1CD629203F4C}" presName="ChildText" presStyleLbl="revTx" presStyleIdx="3" presStyleCnt="6" custScaleX="264458" custLinFactNeighborX="61992" custLinFactNeighborY="4790">
        <dgm:presLayoutVars>
          <dgm:chMax val="0"/>
          <dgm:chPref val="0"/>
          <dgm:bulletEnabled val="1"/>
        </dgm:presLayoutVars>
      </dgm:prSet>
      <dgm:spPr/>
    </dgm:pt>
    <dgm:pt modelId="{A7F97F2C-A5BD-437F-AEFF-BDB2D2E836BF}" type="pres">
      <dgm:prSet presAssocID="{3A57AD54-35BF-4F1D-AC25-3595F5B352E2}" presName="sibTrans" presStyleCnt="0"/>
      <dgm:spPr/>
    </dgm:pt>
    <dgm:pt modelId="{CB6542C3-5B7C-44C1-899C-23DD82D400C1}" type="pres">
      <dgm:prSet presAssocID="{F9034939-CEFE-4594-B33D-E80CD1BA04B3}" presName="composite" presStyleCnt="0"/>
      <dgm:spPr/>
    </dgm:pt>
    <dgm:pt modelId="{66B2DAD9-E55E-4FA6-9C7C-484FA8A5551C}" type="pres">
      <dgm:prSet presAssocID="{F9034939-CEFE-4594-B33D-E80CD1BA04B3}" presName="bentUpArrow1" presStyleLbl="alignImgPlace1" presStyleIdx="4" presStyleCnt="5" custLinFactNeighborX="-65604" custLinFactNeighborY="-472"/>
      <dgm:spPr/>
    </dgm:pt>
    <dgm:pt modelId="{55D62DCA-B692-4AF3-82B4-97B061168377}" type="pres">
      <dgm:prSet presAssocID="{F9034939-CEFE-4594-B33D-E80CD1BA04B3}" presName="ParentText" presStyleLbl="node1" presStyleIdx="4" presStyleCnt="6" custScaleX="148408" custLinFactNeighborX="-44367" custLinFactNeighborY="-400">
        <dgm:presLayoutVars>
          <dgm:chMax val="1"/>
          <dgm:chPref val="1"/>
          <dgm:bulletEnabled val="1"/>
        </dgm:presLayoutVars>
      </dgm:prSet>
      <dgm:spPr/>
    </dgm:pt>
    <dgm:pt modelId="{650A12E9-3896-4000-94B1-77502B38EBA7}" type="pres">
      <dgm:prSet presAssocID="{F9034939-CEFE-4594-B33D-E80CD1BA04B3}" presName="ChildText" presStyleLbl="revTx" presStyleIdx="4" presStyleCnt="6" custScaleX="264458" custLinFactNeighborX="59121" custLinFactNeighborY="4790">
        <dgm:presLayoutVars>
          <dgm:chMax val="0"/>
          <dgm:chPref val="0"/>
          <dgm:bulletEnabled val="1"/>
        </dgm:presLayoutVars>
      </dgm:prSet>
      <dgm:spPr/>
    </dgm:pt>
    <dgm:pt modelId="{210FD023-0D53-49B2-AC02-7065B9423CEE}" type="pres">
      <dgm:prSet presAssocID="{2B04842C-F8F9-4BB8-8886-05F0EE4C7CF4}" presName="sibTrans" presStyleCnt="0"/>
      <dgm:spPr/>
    </dgm:pt>
    <dgm:pt modelId="{A54FB128-5703-43FD-97B1-0E2894ACDA56}" type="pres">
      <dgm:prSet presAssocID="{75EF8095-10C6-4145-A1E6-563DC7271236}" presName="composite" presStyleCnt="0"/>
      <dgm:spPr/>
    </dgm:pt>
    <dgm:pt modelId="{6E1CEF70-6329-4363-9194-1459673889A0}" type="pres">
      <dgm:prSet presAssocID="{75EF8095-10C6-4145-A1E6-563DC7271236}" presName="ParentText" presStyleLbl="node1" presStyleIdx="5" presStyleCnt="6" custScaleX="174314" custLinFactNeighborX="-38984" custLinFactNeighborY="1442">
        <dgm:presLayoutVars>
          <dgm:chMax val="1"/>
          <dgm:chPref val="1"/>
          <dgm:bulletEnabled val="1"/>
        </dgm:presLayoutVars>
      </dgm:prSet>
      <dgm:spPr/>
    </dgm:pt>
    <dgm:pt modelId="{E5917706-12AA-4FE3-9CBD-46A4A8CD002C}" type="pres">
      <dgm:prSet presAssocID="{75EF8095-10C6-4145-A1E6-563DC7271236}" presName="FinalChildText" presStyleLbl="revTx" presStyleIdx="5" presStyleCnt="6" custScaleX="275084" custLinFactX="2357" custLinFactNeighborX="100000" custLinFactNeighborY="3188">
        <dgm:presLayoutVars>
          <dgm:chMax val="0"/>
          <dgm:chPref val="0"/>
          <dgm:bulletEnabled val="1"/>
        </dgm:presLayoutVars>
      </dgm:prSet>
      <dgm:spPr/>
    </dgm:pt>
  </dgm:ptLst>
  <dgm:cxnLst>
    <dgm:cxn modelId="{7C167305-43EE-43F2-AF73-3E9E8C206CAE}" srcId="{46A9241A-623C-44EC-9982-E4EC5668BC4F}" destId="{A3BA3E6A-70EC-4D34-AADB-AAA12C647A05}" srcOrd="0" destOrd="0" parTransId="{C0B7D1E4-4A0A-4100-9D83-7DF691E9D99C}" sibTransId="{C9C69DEF-1EEF-46AD-BA1B-FE460AA85A93}"/>
    <dgm:cxn modelId="{3D1E2717-6EF9-402C-9527-7CDC61080E20}" type="presOf" srcId="{546DD1E6-D70E-4D8F-8569-7288C12E893A}" destId="{4DD6EE04-08EE-4669-BCF9-AA1C33A908F3}" srcOrd="0" destOrd="0" presId="urn:microsoft.com/office/officeart/2005/8/layout/StepDownProcess"/>
    <dgm:cxn modelId="{E166C51B-B291-455C-B707-1ADC9420CE78}" type="presOf" srcId="{E3FD49D9-56E6-44D4-82AA-C0654C3649C0}" destId="{86769C44-697E-4C1A-8FC5-521FCC0216D4}" srcOrd="0" destOrd="0" presId="urn:microsoft.com/office/officeart/2005/8/layout/StepDownProcess"/>
    <dgm:cxn modelId="{394B6B22-A97B-4D9F-87E7-1A4BBA3604AA}" srcId="{B68DEB77-FBC6-4FB5-9EBE-1CD629203F4C}" destId="{24715A41-2AA2-4E7E-9F69-A578F1EF5C07}" srcOrd="0" destOrd="0" parTransId="{6875C9B3-049E-4901-A3E5-678D70BDE6C0}" sibTransId="{7E2A1FDE-5D71-40C3-9B74-9EEDDF51C7F3}"/>
    <dgm:cxn modelId="{55B68F26-654C-4CD7-83AC-007E0EF94841}" type="presOf" srcId="{F9034939-CEFE-4594-B33D-E80CD1BA04B3}" destId="{55D62DCA-B692-4AF3-82B4-97B061168377}" srcOrd="0" destOrd="0" presId="urn:microsoft.com/office/officeart/2005/8/layout/StepDownProcess"/>
    <dgm:cxn modelId="{079BB32C-BFC0-4501-A718-71C9748429B6}" srcId="{E3FD49D9-56E6-44D4-82AA-C0654C3649C0}" destId="{B68DEB77-FBC6-4FB5-9EBE-1CD629203F4C}" srcOrd="3" destOrd="0" parTransId="{5303FBE7-2A5D-42B5-8F83-53D691D8FE6F}" sibTransId="{3A57AD54-35BF-4F1D-AC25-3595F5B352E2}"/>
    <dgm:cxn modelId="{2CF1FF35-21C0-4DFA-82E8-F21793E7E112}" type="presOf" srcId="{A3BA3E6A-70EC-4D34-AADB-AAA12C647A05}" destId="{43ADEC94-E318-4EAE-B8CC-09176579FC1F}" srcOrd="0" destOrd="0" presId="urn:microsoft.com/office/officeart/2005/8/layout/StepDownProcess"/>
    <dgm:cxn modelId="{6259F737-017C-4199-A216-4191C4D681A1}" srcId="{75EF8095-10C6-4145-A1E6-563DC7271236}" destId="{2EC61715-FEFE-446E-A0C6-F02665197BF9}" srcOrd="0" destOrd="0" parTransId="{97BE9208-3735-422A-B820-98F582EF068D}" sibTransId="{2960F8F4-3C55-4F35-A398-34A9A6A8BA8E}"/>
    <dgm:cxn modelId="{26AEE639-4546-490E-A471-CE39F8EB9A37}" srcId="{E3FD49D9-56E6-44D4-82AA-C0654C3649C0}" destId="{F9034939-CEFE-4594-B33D-E80CD1BA04B3}" srcOrd="4" destOrd="0" parTransId="{97D62085-646A-4F35-BED9-F7F4D3D7C8FB}" sibTransId="{2B04842C-F8F9-4BB8-8886-05F0EE4C7CF4}"/>
    <dgm:cxn modelId="{AAC22A3F-18B4-445C-A3CD-7FFBC52B681D}" type="presOf" srcId="{46A9241A-623C-44EC-9982-E4EC5668BC4F}" destId="{7A6CD22D-6DE9-4DB7-BC15-9FB4D5C4ACDC}" srcOrd="0" destOrd="0" presId="urn:microsoft.com/office/officeart/2005/8/layout/StepDownProcess"/>
    <dgm:cxn modelId="{689F7F5D-D106-4909-AB7A-535B7D26B16A}" srcId="{E3FD49D9-56E6-44D4-82AA-C0654C3649C0}" destId="{75EF8095-10C6-4145-A1E6-563DC7271236}" srcOrd="5" destOrd="0" parTransId="{A2BCA3F1-5247-4B2C-AF91-BCDF269B15CB}" sibTransId="{784EF829-6587-43A6-AA15-3E54001DD9EE}"/>
    <dgm:cxn modelId="{7D09B864-911C-4C51-B598-A07F967C1F7C}" type="presOf" srcId="{2EC61715-FEFE-446E-A0C6-F02665197BF9}" destId="{E5917706-12AA-4FE3-9CBD-46A4A8CD002C}" srcOrd="0" destOrd="0" presId="urn:microsoft.com/office/officeart/2005/8/layout/StepDownProcess"/>
    <dgm:cxn modelId="{6258D94A-E82D-4068-B68D-274305127FCD}" type="presOf" srcId="{53B44AB3-4DAB-483F-B396-EC923891E2B9}" destId="{39C4DB0E-53F3-4FF7-8E45-E4EF704BBCF7}" srcOrd="0" destOrd="0" presId="urn:microsoft.com/office/officeart/2005/8/layout/StepDownProcess"/>
    <dgm:cxn modelId="{77A1DF7D-5F25-47A8-A9D6-B0DBBE7C6FDA}" srcId="{53B44AB3-4DAB-483F-B396-EC923891E2B9}" destId="{55381E23-E5F4-4E86-AFBC-1CEF5B08797D}" srcOrd="0" destOrd="0" parTransId="{DB3A2D53-C766-4959-8048-E47775F9AC42}" sibTransId="{A9EFE094-E800-47D8-8702-B9C13CADD327}"/>
    <dgm:cxn modelId="{28423998-9B46-4C0E-AEE6-61F6856D8452}" srcId="{E3FD49D9-56E6-44D4-82AA-C0654C3649C0}" destId="{546DD1E6-D70E-4D8F-8569-7288C12E893A}" srcOrd="1" destOrd="0" parTransId="{BD85C0F2-22F5-489B-A601-4CA949B3758F}" sibTransId="{0C3F0B97-728F-4156-8391-BD2A25809C8E}"/>
    <dgm:cxn modelId="{509128A7-72A6-4F1D-B171-A75F2A4F0F00}" type="presOf" srcId="{2B3B7F10-4014-4062-94AF-65FD866A6E0B}" destId="{650A12E9-3896-4000-94B1-77502B38EBA7}" srcOrd="0" destOrd="0" presId="urn:microsoft.com/office/officeart/2005/8/layout/StepDownProcess"/>
    <dgm:cxn modelId="{9AF376B2-3753-44CD-8673-399BC294EF0B}" srcId="{E3FD49D9-56E6-44D4-82AA-C0654C3649C0}" destId="{53B44AB3-4DAB-483F-B396-EC923891E2B9}" srcOrd="2" destOrd="0" parTransId="{41DED6D0-BA16-4057-AFF5-1EFF32165511}" sibTransId="{679D5D82-0AD6-4A88-BDE5-FA0D1F113953}"/>
    <dgm:cxn modelId="{8AC5E4BF-E8BA-44E1-8102-02104383CCB9}" type="presOf" srcId="{24715A41-2AA2-4E7E-9F69-A578F1EF5C07}" destId="{57177AEF-D5D6-44FF-BB44-859BE848F711}" srcOrd="0" destOrd="0" presId="urn:microsoft.com/office/officeart/2005/8/layout/StepDownProcess"/>
    <dgm:cxn modelId="{C012F2CE-08A8-4043-B5AA-1AAF571E1248}" type="presOf" srcId="{75EF8095-10C6-4145-A1E6-563DC7271236}" destId="{6E1CEF70-6329-4363-9194-1459673889A0}" srcOrd="0" destOrd="0" presId="urn:microsoft.com/office/officeart/2005/8/layout/StepDownProcess"/>
    <dgm:cxn modelId="{3A63B4D7-D578-4DBA-9D93-6D3274D29878}" type="presOf" srcId="{55381E23-E5F4-4E86-AFBC-1CEF5B08797D}" destId="{C304219F-946E-429B-AFB3-E0F70155ED7B}" srcOrd="0" destOrd="0" presId="urn:microsoft.com/office/officeart/2005/8/layout/StepDownProcess"/>
    <dgm:cxn modelId="{E420B2EE-A5D5-4A52-B8AE-625EE7EFFCC7}" type="presOf" srcId="{B68DEB77-FBC6-4FB5-9EBE-1CD629203F4C}" destId="{C64975D0-F8C3-4922-B2A3-7F80730599F0}" srcOrd="0" destOrd="0" presId="urn:microsoft.com/office/officeart/2005/8/layout/StepDownProcess"/>
    <dgm:cxn modelId="{A7AF51F0-D2AD-45F2-89A8-6D435980987A}" srcId="{E3FD49D9-56E6-44D4-82AA-C0654C3649C0}" destId="{46A9241A-623C-44EC-9982-E4EC5668BC4F}" srcOrd="0" destOrd="0" parTransId="{4FA1146F-3FA5-4CCE-AA97-5D4576D85FD9}" sibTransId="{B6A20A73-2C48-46A2-876E-FC3A1681C2FD}"/>
    <dgm:cxn modelId="{06A442FC-EB79-4E28-98C9-F67F67209FF9}" srcId="{F9034939-CEFE-4594-B33D-E80CD1BA04B3}" destId="{2B3B7F10-4014-4062-94AF-65FD866A6E0B}" srcOrd="0" destOrd="0" parTransId="{6E457527-080D-470C-839B-50695CEB6EE8}" sibTransId="{F552097B-F1FF-45E7-A472-8EFBF1CE4590}"/>
    <dgm:cxn modelId="{B0668705-58B6-43CB-8C1C-220CCA79D02D}" type="presParOf" srcId="{86769C44-697E-4C1A-8FC5-521FCC0216D4}" destId="{6D3783D8-E707-4D08-A5BC-0A960381C1ED}" srcOrd="0" destOrd="0" presId="urn:microsoft.com/office/officeart/2005/8/layout/StepDownProcess"/>
    <dgm:cxn modelId="{6D417AAE-BAF0-43AB-8633-D3D333726CDB}" type="presParOf" srcId="{6D3783D8-E707-4D08-A5BC-0A960381C1ED}" destId="{B684CBE8-E7E8-41D7-AC5C-064390EB507A}" srcOrd="0" destOrd="0" presId="urn:microsoft.com/office/officeart/2005/8/layout/StepDownProcess"/>
    <dgm:cxn modelId="{EF99A9CF-88A2-48DF-B7AB-84D610E4A2E6}" type="presParOf" srcId="{6D3783D8-E707-4D08-A5BC-0A960381C1ED}" destId="{7A6CD22D-6DE9-4DB7-BC15-9FB4D5C4ACDC}" srcOrd="1" destOrd="0" presId="urn:microsoft.com/office/officeart/2005/8/layout/StepDownProcess"/>
    <dgm:cxn modelId="{19FA47DA-629A-48DC-BDEE-07959ADBBE9F}" type="presParOf" srcId="{6D3783D8-E707-4D08-A5BC-0A960381C1ED}" destId="{43ADEC94-E318-4EAE-B8CC-09176579FC1F}" srcOrd="2" destOrd="0" presId="urn:microsoft.com/office/officeart/2005/8/layout/StepDownProcess"/>
    <dgm:cxn modelId="{8D1D4B91-4E14-48DC-8F97-FDBC664CBAD5}" type="presParOf" srcId="{86769C44-697E-4C1A-8FC5-521FCC0216D4}" destId="{C25DDAA8-C78F-46EC-A584-0F290B7E771A}" srcOrd="1" destOrd="0" presId="urn:microsoft.com/office/officeart/2005/8/layout/StepDownProcess"/>
    <dgm:cxn modelId="{905951F7-02F7-4123-A4E1-AF85AC7C254F}" type="presParOf" srcId="{86769C44-697E-4C1A-8FC5-521FCC0216D4}" destId="{B978ACD1-8815-40AC-9C03-FD4780D7AEA6}" srcOrd="2" destOrd="0" presId="urn:microsoft.com/office/officeart/2005/8/layout/StepDownProcess"/>
    <dgm:cxn modelId="{73C98A7E-3EB2-4F7B-B97A-78117764A7EC}" type="presParOf" srcId="{B978ACD1-8815-40AC-9C03-FD4780D7AEA6}" destId="{C00CDBE6-63E3-454D-BA1D-546FAF456F89}" srcOrd="0" destOrd="0" presId="urn:microsoft.com/office/officeart/2005/8/layout/StepDownProcess"/>
    <dgm:cxn modelId="{46573B2C-372A-49B6-BABF-05942231562D}" type="presParOf" srcId="{B978ACD1-8815-40AC-9C03-FD4780D7AEA6}" destId="{4DD6EE04-08EE-4669-BCF9-AA1C33A908F3}" srcOrd="1" destOrd="0" presId="urn:microsoft.com/office/officeart/2005/8/layout/StepDownProcess"/>
    <dgm:cxn modelId="{C696F38D-0B5B-441F-B63D-BAE8F4AC0619}" type="presParOf" srcId="{B978ACD1-8815-40AC-9C03-FD4780D7AEA6}" destId="{D308626F-5E21-413E-B18A-A78B44EC2F63}" srcOrd="2" destOrd="0" presId="urn:microsoft.com/office/officeart/2005/8/layout/StepDownProcess"/>
    <dgm:cxn modelId="{184CDFDC-0EAE-43A6-8501-EA838F4C573E}" type="presParOf" srcId="{86769C44-697E-4C1A-8FC5-521FCC0216D4}" destId="{CA716C94-7226-4C0B-A1A4-891FBC43DD6A}" srcOrd="3" destOrd="0" presId="urn:microsoft.com/office/officeart/2005/8/layout/StepDownProcess"/>
    <dgm:cxn modelId="{9549A2EE-4B3D-4EC9-8550-74C6EFDE950B}" type="presParOf" srcId="{86769C44-697E-4C1A-8FC5-521FCC0216D4}" destId="{CDDF6C89-0BAF-4AF0-87B7-0873D6EF67C9}" srcOrd="4" destOrd="0" presId="urn:microsoft.com/office/officeart/2005/8/layout/StepDownProcess"/>
    <dgm:cxn modelId="{E87DA321-FAB2-40B4-AA1B-55D28C82B727}" type="presParOf" srcId="{CDDF6C89-0BAF-4AF0-87B7-0873D6EF67C9}" destId="{67D356AF-EECE-4394-9011-F8DC349F64B2}" srcOrd="0" destOrd="0" presId="urn:microsoft.com/office/officeart/2005/8/layout/StepDownProcess"/>
    <dgm:cxn modelId="{2B64FBCC-9B50-401F-ABD0-13B052383831}" type="presParOf" srcId="{CDDF6C89-0BAF-4AF0-87B7-0873D6EF67C9}" destId="{39C4DB0E-53F3-4FF7-8E45-E4EF704BBCF7}" srcOrd="1" destOrd="0" presId="urn:microsoft.com/office/officeart/2005/8/layout/StepDownProcess"/>
    <dgm:cxn modelId="{F4521210-1A98-480B-9D94-1E9F87471D7F}" type="presParOf" srcId="{CDDF6C89-0BAF-4AF0-87B7-0873D6EF67C9}" destId="{C304219F-946E-429B-AFB3-E0F70155ED7B}" srcOrd="2" destOrd="0" presId="urn:microsoft.com/office/officeart/2005/8/layout/StepDownProcess"/>
    <dgm:cxn modelId="{92795B20-0328-40CB-BD7E-836CB048CBE9}" type="presParOf" srcId="{86769C44-697E-4C1A-8FC5-521FCC0216D4}" destId="{6D5AE4C9-3992-40AE-903F-574D487A33BE}" srcOrd="5" destOrd="0" presId="urn:microsoft.com/office/officeart/2005/8/layout/StepDownProcess"/>
    <dgm:cxn modelId="{38FE05CB-C2B6-4128-960F-44A78F81D30F}" type="presParOf" srcId="{86769C44-697E-4C1A-8FC5-521FCC0216D4}" destId="{FC3BC0A5-7E09-4686-BB6E-90C2A0069A3B}" srcOrd="6" destOrd="0" presId="urn:microsoft.com/office/officeart/2005/8/layout/StepDownProcess"/>
    <dgm:cxn modelId="{F59B9D00-3F4C-485F-B686-662F2265DE30}" type="presParOf" srcId="{FC3BC0A5-7E09-4686-BB6E-90C2A0069A3B}" destId="{2469A42F-7D75-4DBF-B5AE-DAAB9CBD8B02}" srcOrd="0" destOrd="0" presId="urn:microsoft.com/office/officeart/2005/8/layout/StepDownProcess"/>
    <dgm:cxn modelId="{99705A9A-8BD1-4AFC-8144-28E9D98D6D07}" type="presParOf" srcId="{FC3BC0A5-7E09-4686-BB6E-90C2A0069A3B}" destId="{C64975D0-F8C3-4922-B2A3-7F80730599F0}" srcOrd="1" destOrd="0" presId="urn:microsoft.com/office/officeart/2005/8/layout/StepDownProcess"/>
    <dgm:cxn modelId="{590C736C-2045-4387-B724-90B1815EA69B}" type="presParOf" srcId="{FC3BC0A5-7E09-4686-BB6E-90C2A0069A3B}" destId="{57177AEF-D5D6-44FF-BB44-859BE848F711}" srcOrd="2" destOrd="0" presId="urn:microsoft.com/office/officeart/2005/8/layout/StepDownProcess"/>
    <dgm:cxn modelId="{309BF89C-20D4-4BAF-BB15-FBE2E3411174}" type="presParOf" srcId="{86769C44-697E-4C1A-8FC5-521FCC0216D4}" destId="{A7F97F2C-A5BD-437F-AEFF-BDB2D2E836BF}" srcOrd="7" destOrd="0" presId="urn:microsoft.com/office/officeart/2005/8/layout/StepDownProcess"/>
    <dgm:cxn modelId="{21A5F063-0748-43DC-B2EF-F969DD58A5FF}" type="presParOf" srcId="{86769C44-697E-4C1A-8FC5-521FCC0216D4}" destId="{CB6542C3-5B7C-44C1-899C-23DD82D400C1}" srcOrd="8" destOrd="0" presId="urn:microsoft.com/office/officeart/2005/8/layout/StepDownProcess"/>
    <dgm:cxn modelId="{A2F74761-9973-48DB-984F-A94ABD1BC5A3}" type="presParOf" srcId="{CB6542C3-5B7C-44C1-899C-23DD82D400C1}" destId="{66B2DAD9-E55E-4FA6-9C7C-484FA8A5551C}" srcOrd="0" destOrd="0" presId="urn:microsoft.com/office/officeart/2005/8/layout/StepDownProcess"/>
    <dgm:cxn modelId="{F5B016D6-E95C-42BF-A5F7-E2BEE228C03B}" type="presParOf" srcId="{CB6542C3-5B7C-44C1-899C-23DD82D400C1}" destId="{55D62DCA-B692-4AF3-82B4-97B061168377}" srcOrd="1" destOrd="0" presId="urn:microsoft.com/office/officeart/2005/8/layout/StepDownProcess"/>
    <dgm:cxn modelId="{08BA941D-5117-4741-96E1-749C7B82D6DF}" type="presParOf" srcId="{CB6542C3-5B7C-44C1-899C-23DD82D400C1}" destId="{650A12E9-3896-4000-94B1-77502B38EBA7}" srcOrd="2" destOrd="0" presId="urn:microsoft.com/office/officeart/2005/8/layout/StepDownProcess"/>
    <dgm:cxn modelId="{C7AA781B-0A5D-4B89-BE37-5E78D9D24497}" type="presParOf" srcId="{86769C44-697E-4C1A-8FC5-521FCC0216D4}" destId="{210FD023-0D53-49B2-AC02-7065B9423CEE}" srcOrd="9" destOrd="0" presId="urn:microsoft.com/office/officeart/2005/8/layout/StepDownProcess"/>
    <dgm:cxn modelId="{D279AF93-EABA-4043-AB47-7A5803E4BA75}" type="presParOf" srcId="{86769C44-697E-4C1A-8FC5-521FCC0216D4}" destId="{A54FB128-5703-43FD-97B1-0E2894ACDA56}" srcOrd="10" destOrd="0" presId="urn:microsoft.com/office/officeart/2005/8/layout/StepDownProcess"/>
    <dgm:cxn modelId="{606D7692-A31D-43DC-8ADB-3DB3844B133A}" type="presParOf" srcId="{A54FB128-5703-43FD-97B1-0E2894ACDA56}" destId="{6E1CEF70-6329-4363-9194-1459673889A0}" srcOrd="0" destOrd="0" presId="urn:microsoft.com/office/officeart/2005/8/layout/StepDownProcess"/>
    <dgm:cxn modelId="{91E86B7C-2179-48EB-83AF-643AAACFC759}" type="presParOf" srcId="{A54FB128-5703-43FD-97B1-0E2894ACDA56}" destId="{E5917706-12AA-4FE3-9CBD-46A4A8CD002C}" srcOrd="1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FE17019-BD8A-46D8-BD96-7F77C98359C8}">
      <dsp:nvSpPr>
        <dsp:cNvPr id="0" name=""/>
        <dsp:cNvSpPr/>
      </dsp:nvSpPr>
      <dsp:spPr>
        <a:xfrm>
          <a:off x="7473431" y="1179978"/>
          <a:ext cx="1704063" cy="170434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52CF932-C260-457A-AEE5-A39BA1447BCA}">
      <dsp:nvSpPr>
        <dsp:cNvPr id="0" name=""/>
        <dsp:cNvSpPr/>
      </dsp:nvSpPr>
      <dsp:spPr>
        <a:xfrm>
          <a:off x="7529658" y="1236799"/>
          <a:ext cx="1590701" cy="1590699"/>
        </a:xfrm>
        <a:prstGeom prst="ellipse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Findings and Insights</a:t>
          </a:r>
        </a:p>
      </dsp:txBody>
      <dsp:txXfrm>
        <a:off x="7757290" y="1464085"/>
        <a:ext cx="1136344" cy="1136128"/>
      </dsp:txXfrm>
    </dsp:sp>
    <dsp:sp modelId="{879077AC-43E6-4EC0-B677-6F2E555C4F34}">
      <dsp:nvSpPr>
        <dsp:cNvPr id="0" name=""/>
        <dsp:cNvSpPr/>
      </dsp:nvSpPr>
      <dsp:spPr>
        <a:xfrm rot="2700000">
          <a:off x="5711424" y="1180066"/>
          <a:ext cx="1703866" cy="1703866"/>
        </a:xfrm>
        <a:prstGeom prst="teardrop">
          <a:avLst>
            <a:gd name="adj" fmla="val 10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337AB9-6573-437F-BDC6-E006BC853464}">
      <dsp:nvSpPr>
        <dsp:cNvPr id="0" name=""/>
        <dsp:cNvSpPr/>
      </dsp:nvSpPr>
      <dsp:spPr>
        <a:xfrm>
          <a:off x="5769367" y="1236799"/>
          <a:ext cx="1590701" cy="1590699"/>
        </a:xfrm>
        <a:prstGeom prst="ellipse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Model Evaluation and Selection</a:t>
          </a:r>
        </a:p>
      </dsp:txBody>
      <dsp:txXfrm>
        <a:off x="5996092" y="1464085"/>
        <a:ext cx="1136344" cy="1136128"/>
      </dsp:txXfrm>
    </dsp:sp>
    <dsp:sp modelId="{FB1F34BA-DA17-4B13-AE59-3D1DD60BD44F}">
      <dsp:nvSpPr>
        <dsp:cNvPr id="0" name=""/>
        <dsp:cNvSpPr/>
      </dsp:nvSpPr>
      <dsp:spPr>
        <a:xfrm rot="2700000">
          <a:off x="3951133" y="1180066"/>
          <a:ext cx="1703866" cy="1703866"/>
        </a:xfrm>
        <a:prstGeom prst="teardrop">
          <a:avLst>
            <a:gd name="adj" fmla="val 10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FCBACC7-E146-49DC-90F9-00A447053D81}">
      <dsp:nvSpPr>
        <dsp:cNvPr id="0" name=""/>
        <dsp:cNvSpPr/>
      </dsp:nvSpPr>
      <dsp:spPr>
        <a:xfrm>
          <a:off x="4008169" y="1236799"/>
          <a:ext cx="1590701" cy="1590699"/>
        </a:xfrm>
        <a:prstGeom prst="ellipse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Predictive Models</a:t>
          </a:r>
        </a:p>
      </dsp:txBody>
      <dsp:txXfrm>
        <a:off x="4234894" y="1464085"/>
        <a:ext cx="1136344" cy="1136128"/>
      </dsp:txXfrm>
    </dsp:sp>
    <dsp:sp modelId="{DE809C0A-5136-4201-949A-A5C5CAF0996A}">
      <dsp:nvSpPr>
        <dsp:cNvPr id="0" name=""/>
        <dsp:cNvSpPr/>
      </dsp:nvSpPr>
      <dsp:spPr>
        <a:xfrm rot="2700000">
          <a:off x="2189934" y="1180066"/>
          <a:ext cx="1703866" cy="1703866"/>
        </a:xfrm>
        <a:prstGeom prst="teardrop">
          <a:avLst>
            <a:gd name="adj" fmla="val 10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EE6CC3-3AF8-435C-9B86-23FC1455914E}">
      <dsp:nvSpPr>
        <dsp:cNvPr id="0" name=""/>
        <dsp:cNvSpPr/>
      </dsp:nvSpPr>
      <dsp:spPr>
        <a:xfrm>
          <a:off x="2246970" y="1236799"/>
          <a:ext cx="1590701" cy="1590699"/>
        </a:xfrm>
        <a:prstGeom prst="ellipse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Data Exploration</a:t>
          </a:r>
        </a:p>
      </dsp:txBody>
      <dsp:txXfrm>
        <a:off x="2474602" y="1464085"/>
        <a:ext cx="1136344" cy="1136128"/>
      </dsp:txXfrm>
    </dsp:sp>
    <dsp:sp modelId="{FA72FA9F-CF9E-4696-BDF6-8AC8EECE3362}">
      <dsp:nvSpPr>
        <dsp:cNvPr id="0" name=""/>
        <dsp:cNvSpPr/>
      </dsp:nvSpPr>
      <dsp:spPr>
        <a:xfrm rot="2700000">
          <a:off x="428736" y="1180066"/>
          <a:ext cx="1703866" cy="1703866"/>
        </a:xfrm>
        <a:prstGeom prst="teardrop">
          <a:avLst>
            <a:gd name="adj" fmla="val 10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1F1010-CFE3-4A7F-9741-5A765077BB57}">
      <dsp:nvSpPr>
        <dsp:cNvPr id="0" name=""/>
        <dsp:cNvSpPr/>
      </dsp:nvSpPr>
      <dsp:spPr>
        <a:xfrm>
          <a:off x="485772" y="1236799"/>
          <a:ext cx="1590701" cy="1590699"/>
        </a:xfrm>
        <a:prstGeom prst="ellipse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Data Preprocessing</a:t>
          </a:r>
        </a:p>
      </dsp:txBody>
      <dsp:txXfrm>
        <a:off x="713404" y="1464085"/>
        <a:ext cx="1136344" cy="113612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684CBE8-E7E8-41D7-AC5C-064390EB507A}">
      <dsp:nvSpPr>
        <dsp:cNvPr id="0" name=""/>
        <dsp:cNvSpPr/>
      </dsp:nvSpPr>
      <dsp:spPr>
        <a:xfrm rot="5400000">
          <a:off x="809317" y="598225"/>
          <a:ext cx="513400" cy="584487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dk2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6CD22D-6DE9-4DB7-BC15-9FB4D5C4ACDC}">
      <dsp:nvSpPr>
        <dsp:cNvPr id="0" name=""/>
        <dsp:cNvSpPr/>
      </dsp:nvSpPr>
      <dsp:spPr>
        <a:xfrm>
          <a:off x="464112" y="29109"/>
          <a:ext cx="1282636" cy="604956"/>
        </a:xfrm>
        <a:prstGeom prst="roundRect">
          <a:avLst>
            <a:gd name="adj" fmla="val 1667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Remove byte character</a:t>
          </a:r>
          <a:endParaRPr lang="en-US" sz="1600" kern="1200" dirty="0"/>
        </a:p>
      </dsp:txBody>
      <dsp:txXfrm>
        <a:off x="493649" y="58646"/>
        <a:ext cx="1223562" cy="545882"/>
      </dsp:txXfrm>
    </dsp:sp>
    <dsp:sp modelId="{43ADEC94-E318-4EAE-B8CC-09176579FC1F}">
      <dsp:nvSpPr>
        <dsp:cNvPr id="0" name=""/>
        <dsp:cNvSpPr/>
      </dsp:nvSpPr>
      <dsp:spPr>
        <a:xfrm>
          <a:off x="1808156" y="99870"/>
          <a:ext cx="997774" cy="4889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/>
            <a:t>b’ and  b”</a:t>
          </a:r>
          <a:endParaRPr lang="en-US" sz="1500" kern="1200" dirty="0"/>
        </a:p>
      </dsp:txBody>
      <dsp:txXfrm>
        <a:off x="1808156" y="99870"/>
        <a:ext cx="997774" cy="488952"/>
      </dsp:txXfrm>
    </dsp:sp>
    <dsp:sp modelId="{C00CDBE6-63E3-454D-BA1D-546FAF456F89}">
      <dsp:nvSpPr>
        <dsp:cNvPr id="0" name=""/>
        <dsp:cNvSpPr/>
      </dsp:nvSpPr>
      <dsp:spPr>
        <a:xfrm rot="5400000">
          <a:off x="1761833" y="1257516"/>
          <a:ext cx="513400" cy="584487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dk2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D6EE04-08EE-4669-BCF9-AA1C33A908F3}">
      <dsp:nvSpPr>
        <dsp:cNvPr id="0" name=""/>
        <dsp:cNvSpPr/>
      </dsp:nvSpPr>
      <dsp:spPr>
        <a:xfrm>
          <a:off x="1416632" y="688402"/>
          <a:ext cx="1282636" cy="604956"/>
        </a:xfrm>
        <a:prstGeom prst="roundRect">
          <a:avLst>
            <a:gd name="adj" fmla="val 1667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Convert into lower case</a:t>
          </a:r>
          <a:endParaRPr lang="en-US" sz="1600" kern="1200" dirty="0"/>
        </a:p>
      </dsp:txBody>
      <dsp:txXfrm>
        <a:off x="1446169" y="717939"/>
        <a:ext cx="1223562" cy="545882"/>
      </dsp:txXfrm>
    </dsp:sp>
    <dsp:sp modelId="{D308626F-5E21-413E-B18A-A78B44EC2F63}">
      <dsp:nvSpPr>
        <dsp:cNvPr id="0" name=""/>
        <dsp:cNvSpPr/>
      </dsp:nvSpPr>
      <dsp:spPr>
        <a:xfrm>
          <a:off x="2901446" y="764586"/>
          <a:ext cx="628582" cy="4889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7D356AF-EECE-4394-9011-F8DC349F64B2}">
      <dsp:nvSpPr>
        <dsp:cNvPr id="0" name=""/>
        <dsp:cNvSpPr/>
      </dsp:nvSpPr>
      <dsp:spPr>
        <a:xfrm rot="5400000">
          <a:off x="2683980" y="1952808"/>
          <a:ext cx="513400" cy="584487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dk2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9C4DB0E-53F3-4FF7-8E45-E4EF704BBCF7}">
      <dsp:nvSpPr>
        <dsp:cNvPr id="0" name=""/>
        <dsp:cNvSpPr/>
      </dsp:nvSpPr>
      <dsp:spPr>
        <a:xfrm>
          <a:off x="2338773" y="1383697"/>
          <a:ext cx="1282636" cy="604956"/>
        </a:xfrm>
        <a:prstGeom prst="roundRect">
          <a:avLst>
            <a:gd name="adj" fmla="val 1667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Tokenization</a:t>
          </a:r>
          <a:endParaRPr lang="en-US" sz="1600" kern="1200" dirty="0"/>
        </a:p>
      </dsp:txBody>
      <dsp:txXfrm>
        <a:off x="2368310" y="1413234"/>
        <a:ext cx="1223562" cy="545882"/>
      </dsp:txXfrm>
    </dsp:sp>
    <dsp:sp modelId="{C304219F-946E-429B-AFB3-E0F70155ED7B}">
      <dsp:nvSpPr>
        <dsp:cNvPr id="0" name=""/>
        <dsp:cNvSpPr/>
      </dsp:nvSpPr>
      <dsp:spPr>
        <a:xfrm>
          <a:off x="3738738" y="1450821"/>
          <a:ext cx="2356834" cy="4889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 Breaking down complex sentence into words</a:t>
          </a:r>
        </a:p>
      </dsp:txBody>
      <dsp:txXfrm>
        <a:off x="3738738" y="1450821"/>
        <a:ext cx="2356834" cy="488952"/>
      </dsp:txXfrm>
    </dsp:sp>
    <dsp:sp modelId="{2469A42F-7D75-4DBF-B5AE-DAAB9CBD8B02}">
      <dsp:nvSpPr>
        <dsp:cNvPr id="0" name=""/>
        <dsp:cNvSpPr/>
      </dsp:nvSpPr>
      <dsp:spPr>
        <a:xfrm rot="5400000">
          <a:off x="3627962" y="2660035"/>
          <a:ext cx="513400" cy="543591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dk2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64975D0-F8C3-4922-B2A3-7F80730599F0}">
      <dsp:nvSpPr>
        <dsp:cNvPr id="0" name=""/>
        <dsp:cNvSpPr/>
      </dsp:nvSpPr>
      <dsp:spPr>
        <a:xfrm>
          <a:off x="3282763" y="2070474"/>
          <a:ext cx="1282636" cy="604956"/>
        </a:xfrm>
        <a:prstGeom prst="roundRect">
          <a:avLst>
            <a:gd name="adj" fmla="val 1667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Word Filtration</a:t>
          </a:r>
          <a:endParaRPr lang="en-US" sz="1600" kern="1200" dirty="0"/>
        </a:p>
      </dsp:txBody>
      <dsp:txXfrm>
        <a:off x="3312300" y="2100011"/>
        <a:ext cx="1223562" cy="545882"/>
      </dsp:txXfrm>
    </dsp:sp>
    <dsp:sp modelId="{57177AEF-D5D6-44FF-BB44-859BE848F711}">
      <dsp:nvSpPr>
        <dsp:cNvPr id="0" name=""/>
        <dsp:cNvSpPr/>
      </dsp:nvSpPr>
      <dsp:spPr>
        <a:xfrm>
          <a:off x="4585403" y="2147138"/>
          <a:ext cx="1662337" cy="4889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/>
            <a:t>Removed stop words along </a:t>
          </a:r>
          <a:endParaRPr lang="en-US" sz="1500" kern="1200" dirty="0"/>
        </a:p>
      </dsp:txBody>
      <dsp:txXfrm>
        <a:off x="4585403" y="2147138"/>
        <a:ext cx="1662337" cy="488952"/>
      </dsp:txXfrm>
    </dsp:sp>
    <dsp:sp modelId="{66B2DAD9-E55E-4FA6-9C7C-484FA8A5551C}">
      <dsp:nvSpPr>
        <dsp:cNvPr id="0" name=""/>
        <dsp:cNvSpPr/>
      </dsp:nvSpPr>
      <dsp:spPr>
        <a:xfrm rot="5400000">
          <a:off x="4506500" y="3312278"/>
          <a:ext cx="513400" cy="584487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dk2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5D62DCA-B692-4AF3-82B4-97B061168377}">
      <dsp:nvSpPr>
        <dsp:cNvPr id="0" name=""/>
        <dsp:cNvSpPr/>
      </dsp:nvSpPr>
      <dsp:spPr>
        <a:xfrm>
          <a:off x="4161293" y="2743167"/>
          <a:ext cx="1282636" cy="604956"/>
        </a:xfrm>
        <a:prstGeom prst="roundRect">
          <a:avLst>
            <a:gd name="adj" fmla="val 1667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Remove punctuation</a:t>
          </a:r>
        </a:p>
      </dsp:txBody>
      <dsp:txXfrm>
        <a:off x="4190830" y="2772704"/>
        <a:ext cx="1223562" cy="545882"/>
      </dsp:txXfrm>
    </dsp:sp>
    <dsp:sp modelId="{650A12E9-3896-4000-94B1-77502B38EBA7}">
      <dsp:nvSpPr>
        <dsp:cNvPr id="0" name=""/>
        <dsp:cNvSpPr/>
      </dsp:nvSpPr>
      <dsp:spPr>
        <a:xfrm>
          <a:off x="5472938" y="2826704"/>
          <a:ext cx="1662337" cy="4889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/>
            <a:t>Ex: ‘,’ , ‘@’ etc </a:t>
          </a:r>
          <a:endParaRPr lang="en-US" sz="1500" kern="1200" dirty="0"/>
        </a:p>
      </dsp:txBody>
      <dsp:txXfrm>
        <a:off x="5472938" y="2826704"/>
        <a:ext cx="1662337" cy="488952"/>
      </dsp:txXfrm>
    </dsp:sp>
    <dsp:sp modelId="{6E1CEF70-6329-4363-9194-1459673889A0}">
      <dsp:nvSpPr>
        <dsp:cNvPr id="0" name=""/>
        <dsp:cNvSpPr/>
      </dsp:nvSpPr>
      <dsp:spPr>
        <a:xfrm>
          <a:off x="5113399" y="3433876"/>
          <a:ext cx="1506532" cy="604956"/>
        </a:xfrm>
        <a:prstGeom prst="roundRect">
          <a:avLst>
            <a:gd name="adj" fmla="val 1667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Lemmatization </a:t>
          </a:r>
          <a:endParaRPr lang="en-US" sz="1600" kern="1200" dirty="0"/>
        </a:p>
      </dsp:txBody>
      <dsp:txXfrm>
        <a:off x="5142936" y="3463413"/>
        <a:ext cx="1447458" cy="545882"/>
      </dsp:txXfrm>
    </dsp:sp>
    <dsp:sp modelId="{E5917706-12AA-4FE3-9CBD-46A4A8CD002C}">
      <dsp:nvSpPr>
        <dsp:cNvPr id="0" name=""/>
        <dsp:cNvSpPr/>
      </dsp:nvSpPr>
      <dsp:spPr>
        <a:xfrm>
          <a:off x="6728846" y="3498437"/>
          <a:ext cx="1729131" cy="4889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Reduced words to base form</a:t>
          </a:r>
        </a:p>
      </dsp:txBody>
      <dsp:txXfrm>
        <a:off x="6728846" y="3498437"/>
        <a:ext cx="1729131" cy="4889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png>
</file>

<file path=ppt/media/image27.pn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32d8a09e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32d8a09e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90442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32d8a09e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32d8a09e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47935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32d8a09e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32d8a09e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75204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32d8a09e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32d8a09e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57573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32d8a09e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32d8a09e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34097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32d8a09e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32d8a09e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2192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32d8a09e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32d8a09e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583180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32d8a09e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32d8a09e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626171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32d8a09e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32d8a09e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4888064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32d8a09e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32d8a09e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96857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30c54e0a7a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30c54e0a7a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32d8a09e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32d8a09e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609487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32d8a09e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32d8a09e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802494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32d8a09e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32d8a09e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426616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32d8a09e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32d8a09e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859450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32d8a09e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32d8a09e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281962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32d8a09e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32d8a09e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777694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32d8a09e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32d8a09e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6093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32d8a09e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32d8a09e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23491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32d8a09e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32d8a09e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925285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32d8a09e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32d8a09e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93763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30c54e0a7a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30c54e0a7a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32d8a09e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32d8a09e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361755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32d8a09e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32d8a09e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956514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32d8a09e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32d8a09e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839023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32d8a09e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32d8a09e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398708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32d8a09e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32d8a09e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536746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32d8a09e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32d8a09e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168349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30c54e0a7a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30c54e0a7a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62439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32d8a09e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32d8a09e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32d8a09e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32d8a09e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18403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32d8a09e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32d8a09e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95598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30c54e0a7a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30c54e0a7a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63215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32d8a09e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32d8a09e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8950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13335" y="601724"/>
            <a:ext cx="6477805" cy="1906073"/>
          </a:xfrm>
        </p:spPr>
        <p:txBody>
          <a:bodyPr bIns="0" anchor="b">
            <a:normAutofit/>
          </a:bodyPr>
          <a:lstStyle>
            <a:lvl1pPr algn="l">
              <a:defRPr sz="49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13335" y="2648403"/>
            <a:ext cx="6477804" cy="733216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350" b="0" cap="all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35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12376" y="246981"/>
            <a:ext cx="3730436" cy="2319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8249" y="599230"/>
            <a:ext cx="608264" cy="37768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813335" y="2646407"/>
            <a:ext cx="647780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7436299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26" name="Straight Connector 25"/>
          <p:cNvCxnSpPr/>
          <p:nvPr/>
        </p:nvCxnSpPr>
        <p:spPr>
          <a:xfrm>
            <a:off x="1090422" y="1385316"/>
            <a:ext cx="720564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409167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79333" y="599230"/>
            <a:ext cx="1211807" cy="3494917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83504" y="599230"/>
            <a:ext cx="5871623" cy="34949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15" name="Straight Connector 14"/>
          <p:cNvCxnSpPr/>
          <p:nvPr/>
        </p:nvCxnSpPr>
        <p:spPr>
          <a:xfrm>
            <a:off x="7079333" y="599230"/>
            <a:ext cx="0" cy="3494917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458138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938926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33" name="Straight Connector 32"/>
          <p:cNvCxnSpPr/>
          <p:nvPr/>
        </p:nvCxnSpPr>
        <p:spPr>
          <a:xfrm>
            <a:off x="1090422" y="1385316"/>
            <a:ext cx="720564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2156260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0679" y="1317097"/>
            <a:ext cx="6482366" cy="1415963"/>
          </a:xfrm>
        </p:spPr>
        <p:txBody>
          <a:bodyPr anchor="b">
            <a:normAutofit/>
          </a:bodyPr>
          <a:lstStyle>
            <a:lvl1pPr algn="l"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0679" y="2854647"/>
            <a:ext cx="6472835" cy="759697"/>
          </a:xfrm>
        </p:spPr>
        <p:txBody>
          <a:bodyPr tIns="91440">
            <a:normAutofit/>
          </a:bodyPr>
          <a:lstStyle>
            <a:lvl1pPr marL="0" indent="0" algn="l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090679" y="2853739"/>
            <a:ext cx="6472835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5036192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6913" y="603667"/>
            <a:ext cx="7204226" cy="79447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85498" y="1508159"/>
            <a:ext cx="3483864" cy="25864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10328" y="1513007"/>
            <a:ext cx="3483864" cy="25811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35" name="Straight Connector 34"/>
          <p:cNvCxnSpPr/>
          <p:nvPr/>
        </p:nvCxnSpPr>
        <p:spPr>
          <a:xfrm>
            <a:off x="1090422" y="1385316"/>
            <a:ext cx="720564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8993682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5394" y="603123"/>
            <a:ext cx="7205746" cy="79223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85393" y="1514662"/>
            <a:ext cx="3483864" cy="60145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65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5393" y="2118202"/>
            <a:ext cx="3483864" cy="198334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9272" y="1517253"/>
            <a:ext cx="3483864" cy="601678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65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09272" y="2116119"/>
            <a:ext cx="3483864" cy="19780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29" name="Straight Connector 28"/>
          <p:cNvCxnSpPr/>
          <p:nvPr/>
        </p:nvCxnSpPr>
        <p:spPr>
          <a:xfrm>
            <a:off x="1090422" y="1385316"/>
            <a:ext cx="720564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509190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25" name="Straight Connector 24"/>
          <p:cNvCxnSpPr/>
          <p:nvPr/>
        </p:nvCxnSpPr>
        <p:spPr>
          <a:xfrm>
            <a:off x="1090422" y="1385316"/>
            <a:ext cx="720564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1292338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03194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3504" y="599230"/>
            <a:ext cx="2454824" cy="1685338"/>
          </a:xfrm>
        </p:spPr>
        <p:txBody>
          <a:bodyPr anchor="b">
            <a:normAutofit/>
          </a:bodyPr>
          <a:lstStyle>
            <a:lvl1pPr algn="l"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82785" y="599230"/>
            <a:ext cx="4509353" cy="349412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83504" y="2404119"/>
            <a:ext cx="2456260" cy="1686136"/>
          </a:xfrm>
        </p:spPr>
        <p:txBody>
          <a:bodyPr/>
          <a:lstStyle>
            <a:lvl1pPr marL="0" indent="0" algn="l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17" name="Straight Connector 16"/>
          <p:cNvCxnSpPr/>
          <p:nvPr/>
        </p:nvCxnSpPr>
        <p:spPr>
          <a:xfrm>
            <a:off x="1086210" y="2404118"/>
            <a:ext cx="2452118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5154374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5608041" y="361628"/>
            <a:ext cx="3055900" cy="3861826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8405" y="847135"/>
            <a:ext cx="4149246" cy="1372938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3292" y="841907"/>
            <a:ext cx="2093378" cy="2899745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87747" y="2359494"/>
            <a:ext cx="4143303" cy="1502807"/>
          </a:xfrm>
        </p:spPr>
        <p:txBody>
          <a:bodyPr>
            <a:normAutofit/>
          </a:bodyPr>
          <a:lstStyle>
            <a:lvl1pPr marL="0" indent="0" algn="l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85537" y="4102393"/>
            <a:ext cx="4145513" cy="240092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7/2/2023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85537" y="238981"/>
            <a:ext cx="4155753" cy="24069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31" name="Straight Connector 30"/>
          <p:cNvCxnSpPr/>
          <p:nvPr/>
        </p:nvCxnSpPr>
        <p:spPr>
          <a:xfrm>
            <a:off x="1085537" y="2357704"/>
            <a:ext cx="414551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4741295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1514607"/>
            <a:ext cx="9144000" cy="3079456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4594860"/>
            <a:ext cx="9144000" cy="557213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88685" y="603390"/>
            <a:ext cx="7202456" cy="7869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88685" y="1511799"/>
            <a:ext cx="7202456" cy="25879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65604" y="247778"/>
            <a:ext cx="2625536" cy="2319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7/2/2023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684" y="246981"/>
            <a:ext cx="4454127" cy="2319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0046" y="599230"/>
            <a:ext cx="608264" cy="37768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100">
                <a:solidFill>
                  <a:schemeClr val="accent1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4596310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39817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4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20000"/>
        </a:lnSpc>
        <a:spcBef>
          <a:spcPts val="75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5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35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05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1.jpg"/><Relationship Id="rId4" Type="http://schemas.openxmlformats.org/officeDocument/2006/relationships/image" Target="../media/image20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5.jp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sj.com/market-data/quotes/index/SPX/historical-prices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www.reddit.com/r/StockNews/" TargetMode="External"/><Relationship Id="rId5" Type="http://schemas.openxmlformats.org/officeDocument/2006/relationships/hyperlink" Target="https://www.macrotrends.net/1369/crude-oil-price-history-chart" TargetMode="External"/><Relationship Id="rId4" Type="http://schemas.openxmlformats.org/officeDocument/2006/relationships/hyperlink" Target="https://tradingeconomics.com/commodity/gold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894522" y="1610850"/>
            <a:ext cx="7879877" cy="9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S&amp;P 500 PREDICTION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7"/>
          <p:cNvSpPr txBox="1">
            <a:spLocks noGrp="1"/>
          </p:cNvSpPr>
          <p:nvPr>
            <p:ph type="title"/>
          </p:nvPr>
        </p:nvSpPr>
        <p:spPr>
          <a:xfrm>
            <a:off x="0" y="0"/>
            <a:ext cx="7038900" cy="5897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preprocessing(Transformation)</a:t>
            </a:r>
            <a:endParaRPr dirty="0"/>
          </a:p>
        </p:txBody>
      </p:sp>
      <p:sp>
        <p:nvSpPr>
          <p:cNvPr id="3" name="Google Shape;142;p14">
            <a:extLst>
              <a:ext uri="{FF2B5EF4-FFF2-40B4-BE49-F238E27FC236}">
                <a16:creationId xmlns:a16="http://schemas.microsoft.com/office/drawing/2014/main" id="{3DE82067-6BEE-F338-EF30-1ACB3E14501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63221" y="914100"/>
            <a:ext cx="8528988" cy="30060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indent="-285750" algn="just">
              <a:spcAft>
                <a:spcPts val="1200"/>
              </a:spcAft>
            </a:pPr>
            <a:r>
              <a:rPr lang="en" sz="1600" dirty="0">
                <a:latin typeface="Times New Roman"/>
                <a:ea typeface="Times New Roman"/>
                <a:cs typeface="Times New Roman"/>
                <a:sym typeface="Times New Roman"/>
              </a:rPr>
              <a:t>To make the time series continuous</a:t>
            </a:r>
          </a:p>
          <a:p>
            <a:pPr marL="742950" lvl="1" indent="-285750" algn="just">
              <a:spcAft>
                <a:spcPts val="1200"/>
              </a:spcAft>
            </a:pPr>
            <a:r>
              <a:rPr lang="en" sz="1450" dirty="0">
                <a:latin typeface="Times New Roman"/>
                <a:ea typeface="Times New Roman"/>
                <a:cs typeface="Times New Roman"/>
                <a:sym typeface="Times New Roman"/>
              </a:rPr>
              <a:t> inserted missing dates for the whole range</a:t>
            </a:r>
          </a:p>
          <a:p>
            <a:pPr marL="285750" indent="-285750" algn="just">
              <a:spcAft>
                <a:spcPts val="1200"/>
              </a:spcAft>
            </a:pPr>
            <a:r>
              <a:rPr lang="en" sz="1600" dirty="0">
                <a:latin typeface="Times New Roman"/>
                <a:ea typeface="Times New Roman"/>
                <a:cs typeface="Times New Roman"/>
                <a:sym typeface="Times New Roman"/>
              </a:rPr>
              <a:t>Introduced a binary variable ‘Label’(based on S&amp;P 500 close price)</a:t>
            </a:r>
          </a:p>
          <a:p>
            <a:pPr marL="742950" lvl="1" indent="-285750" algn="just">
              <a:spcAft>
                <a:spcPts val="1200"/>
              </a:spcAft>
            </a:pPr>
            <a:r>
              <a:rPr lang="en" sz="1450" dirty="0">
                <a:latin typeface="Times New Roman"/>
                <a:ea typeface="Times New Roman"/>
                <a:cs typeface="Times New Roman"/>
                <a:sym typeface="Times New Roman"/>
              </a:rPr>
              <a:t>0 if the index decreses from with respect to previous day</a:t>
            </a:r>
          </a:p>
          <a:p>
            <a:pPr marL="742950" lvl="1" indent="-285750" algn="just">
              <a:spcAft>
                <a:spcPts val="1200"/>
              </a:spcAft>
            </a:pPr>
            <a:r>
              <a:rPr lang="en" sz="1450" dirty="0">
                <a:latin typeface="Times New Roman"/>
                <a:ea typeface="Times New Roman"/>
                <a:cs typeface="Times New Roman"/>
                <a:sym typeface="Times New Roman"/>
              </a:rPr>
              <a:t>1 if the index remains same or increses with repect to previous day</a:t>
            </a:r>
          </a:p>
          <a:p>
            <a:pPr marL="285750" indent="-285750" algn="just">
              <a:spcAft>
                <a:spcPts val="1200"/>
              </a:spcAft>
            </a:pPr>
            <a:r>
              <a:rPr lang="en" sz="1550" dirty="0">
                <a:latin typeface="Times New Roman"/>
                <a:ea typeface="Times New Roman"/>
                <a:cs typeface="Times New Roman"/>
                <a:sym typeface="Times New Roman"/>
              </a:rPr>
              <a:t>New Variable : ‘percent_change’ in index from previous day</a:t>
            </a:r>
          </a:p>
          <a:p>
            <a:pPr marL="742950" lvl="1" indent="-285750" algn="just">
              <a:spcAft>
                <a:spcPts val="1200"/>
              </a:spcAft>
            </a:pPr>
            <a:endParaRPr lang="en" sz="145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215034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7"/>
          <p:cNvSpPr txBox="1">
            <a:spLocks noGrp="1"/>
          </p:cNvSpPr>
          <p:nvPr>
            <p:ph type="title"/>
          </p:nvPr>
        </p:nvSpPr>
        <p:spPr>
          <a:xfrm>
            <a:off x="0" y="0"/>
            <a:ext cx="7038900" cy="5897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preprocessing</a:t>
            </a:r>
            <a:endParaRPr dirty="0"/>
          </a:p>
        </p:txBody>
      </p:sp>
      <p:sp>
        <p:nvSpPr>
          <p:cNvPr id="3" name="Google Shape;142;p14">
            <a:extLst>
              <a:ext uri="{FF2B5EF4-FFF2-40B4-BE49-F238E27FC236}">
                <a16:creationId xmlns:a16="http://schemas.microsoft.com/office/drawing/2014/main" id="{3DE82067-6BEE-F338-EF30-1ACB3E14501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63221" y="914100"/>
            <a:ext cx="8528988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indent="0" algn="just">
              <a:spcAft>
                <a:spcPts val="1200"/>
              </a:spcAft>
              <a:buNone/>
            </a:pPr>
            <a:r>
              <a:rPr lang="en-US" sz="1450" b="1" dirty="0">
                <a:latin typeface="Times New Roman"/>
                <a:ea typeface="Times New Roman"/>
                <a:cs typeface="Times New Roman"/>
                <a:sym typeface="Times New Roman"/>
              </a:rPr>
              <a:t>Sentiment</a:t>
            </a:r>
            <a:r>
              <a:rPr lang="en-US" sz="1450" dirty="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1450" b="1" dirty="0">
                <a:latin typeface="Times New Roman"/>
                <a:ea typeface="Times New Roman"/>
                <a:cs typeface="Times New Roman"/>
                <a:sym typeface="Times New Roman"/>
              </a:rPr>
              <a:t>Analysis:</a:t>
            </a:r>
          </a:p>
          <a:p>
            <a:pPr marL="285750" indent="-285750" algn="just">
              <a:spcAft>
                <a:spcPts val="1200"/>
              </a:spcAft>
            </a:pPr>
            <a:r>
              <a:rPr lang="en-US" sz="1450" dirty="0">
                <a:latin typeface="Times New Roman"/>
                <a:ea typeface="Times New Roman"/>
                <a:cs typeface="Times New Roman"/>
                <a:sym typeface="Times New Roman"/>
              </a:rPr>
              <a:t>Polarity: Positive, Negative and Neutral sentiment from </a:t>
            </a:r>
            <a:r>
              <a:rPr lang="en-US" sz="1450" dirty="0" err="1">
                <a:latin typeface="Times New Roman"/>
                <a:ea typeface="Times New Roman"/>
                <a:cs typeface="Times New Roman"/>
                <a:sym typeface="Times New Roman"/>
              </a:rPr>
              <a:t>VaderSentiment</a:t>
            </a:r>
            <a:r>
              <a:rPr lang="en-US" sz="1450" dirty="0">
                <a:latin typeface="Times New Roman"/>
                <a:ea typeface="Times New Roman"/>
                <a:cs typeface="Times New Roman"/>
                <a:sym typeface="Times New Roman"/>
              </a:rPr>
              <a:t> library </a:t>
            </a:r>
          </a:p>
          <a:p>
            <a:pPr marL="285750" indent="-285750" algn="just">
              <a:spcAft>
                <a:spcPts val="1200"/>
              </a:spcAft>
            </a:pPr>
            <a:r>
              <a:rPr lang="en-US" sz="1450" dirty="0">
                <a:latin typeface="Times New Roman"/>
                <a:ea typeface="Times New Roman"/>
                <a:cs typeface="Times New Roman"/>
                <a:sym typeface="Times New Roman"/>
              </a:rPr>
              <a:t>Polarity(-1 to +1) Extracted using </a:t>
            </a:r>
            <a:r>
              <a:rPr lang="en-US" sz="1450" dirty="0" err="1">
                <a:latin typeface="Times New Roman"/>
                <a:ea typeface="Times New Roman"/>
                <a:cs typeface="Times New Roman"/>
                <a:sym typeface="Times New Roman"/>
              </a:rPr>
              <a:t>TextBlob</a:t>
            </a:r>
            <a:r>
              <a:rPr lang="en-US" sz="1450" dirty="0">
                <a:latin typeface="Times New Roman"/>
                <a:ea typeface="Times New Roman"/>
                <a:cs typeface="Times New Roman"/>
                <a:sym typeface="Times New Roman"/>
              </a:rPr>
              <a:t> library</a:t>
            </a:r>
          </a:p>
          <a:p>
            <a:pPr marL="285750" indent="-285750" algn="just">
              <a:spcAft>
                <a:spcPts val="1200"/>
              </a:spcAft>
            </a:pPr>
            <a:r>
              <a:rPr lang="en-US" sz="1450" dirty="0">
                <a:latin typeface="Times New Roman"/>
                <a:ea typeface="Times New Roman"/>
                <a:cs typeface="Times New Roman"/>
                <a:sym typeface="Times New Roman"/>
              </a:rPr>
              <a:t>Subjectivity: Measure of how subjective a document is ( 0 to 1)</a:t>
            </a:r>
          </a:p>
          <a:p>
            <a:pPr marL="285750" indent="-285750" algn="just">
              <a:spcAft>
                <a:spcPts val="1200"/>
              </a:spcAft>
            </a:pPr>
            <a:endParaRPr sz="145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9152711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7"/>
          <p:cNvSpPr txBox="1">
            <a:spLocks noGrp="1"/>
          </p:cNvSpPr>
          <p:nvPr>
            <p:ph type="title"/>
          </p:nvPr>
        </p:nvSpPr>
        <p:spPr>
          <a:xfrm>
            <a:off x="0" y="0"/>
            <a:ext cx="7038900" cy="5897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Exploration</a:t>
            </a:r>
            <a:endParaRPr dirty="0"/>
          </a:p>
        </p:txBody>
      </p:sp>
      <p:pic>
        <p:nvPicPr>
          <p:cNvPr id="3" name="Picture 6">
            <a:extLst>
              <a:ext uri="{FF2B5EF4-FFF2-40B4-BE49-F238E27FC236}">
                <a16:creationId xmlns:a16="http://schemas.microsoft.com/office/drawing/2014/main" id="{F07E586E-BC9B-C617-35F0-CFA85070E4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65365" y="925217"/>
            <a:ext cx="7413270" cy="3095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29176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5B3A6AC2-2811-9518-77C8-E6161DF32A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65365" y="925216"/>
            <a:ext cx="7413270" cy="3095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Google Shape;161;p17">
            <a:extLst>
              <a:ext uri="{FF2B5EF4-FFF2-40B4-BE49-F238E27FC236}">
                <a16:creationId xmlns:a16="http://schemas.microsoft.com/office/drawing/2014/main" id="{799C8BF2-E64F-FDA6-BD80-D0031DB3137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0"/>
            <a:ext cx="7038900" cy="5897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Exploration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739874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4A12543-4207-01AD-6502-0E8270F987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65365" y="925215"/>
            <a:ext cx="7413270" cy="3095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1" name="Google Shape;161;p17"/>
          <p:cNvSpPr txBox="1">
            <a:spLocks noGrp="1"/>
          </p:cNvSpPr>
          <p:nvPr>
            <p:ph type="title"/>
          </p:nvPr>
        </p:nvSpPr>
        <p:spPr>
          <a:xfrm>
            <a:off x="0" y="0"/>
            <a:ext cx="7038900" cy="5897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EXPLOration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505156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7"/>
          <p:cNvSpPr txBox="1">
            <a:spLocks noGrp="1"/>
          </p:cNvSpPr>
          <p:nvPr>
            <p:ph type="title"/>
          </p:nvPr>
        </p:nvSpPr>
        <p:spPr>
          <a:xfrm>
            <a:off x="0" y="0"/>
            <a:ext cx="7038900" cy="5897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Exploration – Correlation</a:t>
            </a:r>
            <a:endParaRPr dirty="0"/>
          </a:p>
        </p:txBody>
      </p:sp>
      <p:pic>
        <p:nvPicPr>
          <p:cNvPr id="6" name="Picture 5" descr="A screenshot of a calculator&#10;&#10;Description automatically generated with low confidence">
            <a:extLst>
              <a:ext uri="{FF2B5EF4-FFF2-40B4-BE49-F238E27FC236}">
                <a16:creationId xmlns:a16="http://schemas.microsoft.com/office/drawing/2014/main" id="{0BFC4FBF-D48B-11F1-B56D-67482D6783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714" y="1102207"/>
            <a:ext cx="8838571" cy="3476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9488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40006-9025-2C1E-D0DA-520CED6A6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50" y="1917750"/>
            <a:ext cx="7038900" cy="540528"/>
          </a:xfrm>
        </p:spPr>
        <p:txBody>
          <a:bodyPr>
            <a:noAutofit/>
          </a:bodyPr>
          <a:lstStyle/>
          <a:p>
            <a:pPr algn="ctr"/>
            <a:r>
              <a:rPr lang="en-US" sz="3000" dirty="0"/>
              <a:t>Modeling</a:t>
            </a:r>
          </a:p>
        </p:txBody>
      </p:sp>
    </p:spTree>
    <p:extLst>
      <p:ext uri="{BB962C8B-B14F-4D97-AF65-F5344CB8AC3E}">
        <p14:creationId xmlns:p14="http://schemas.microsoft.com/office/powerpoint/2010/main" val="20161800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61;p17">
            <a:extLst>
              <a:ext uri="{FF2B5EF4-FFF2-40B4-BE49-F238E27FC236}">
                <a16:creationId xmlns:a16="http://schemas.microsoft.com/office/drawing/2014/main" id="{E921929B-0279-6B20-7F7F-CF7B1F3FB87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0"/>
            <a:ext cx="7038900" cy="5897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Modeling – Text mining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C4EE610-5EB6-D8F3-BCEB-9DB2E7B9F6D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1" b="2181"/>
          <a:stretch/>
        </p:blipFill>
        <p:spPr>
          <a:xfrm>
            <a:off x="60665" y="859855"/>
            <a:ext cx="9053377" cy="265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8236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>
            <a:extLst>
              <a:ext uri="{FF2B5EF4-FFF2-40B4-BE49-F238E27FC236}">
                <a16:creationId xmlns:a16="http://schemas.microsoft.com/office/drawing/2014/main" id="{20A27158-B0F9-7639-0095-519073555A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780" y="477060"/>
            <a:ext cx="8224438" cy="4096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Google Shape;161;p17">
            <a:extLst>
              <a:ext uri="{FF2B5EF4-FFF2-40B4-BE49-F238E27FC236}">
                <a16:creationId xmlns:a16="http://schemas.microsoft.com/office/drawing/2014/main" id="{E921929B-0279-6B20-7F7F-CF7B1F3FB87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0"/>
            <a:ext cx="7038900" cy="5897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Modeling – Text mining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274615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61;p17">
            <a:extLst>
              <a:ext uri="{FF2B5EF4-FFF2-40B4-BE49-F238E27FC236}">
                <a16:creationId xmlns:a16="http://schemas.microsoft.com/office/drawing/2014/main" id="{E921929B-0279-6B20-7F7F-CF7B1F3FB87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0"/>
            <a:ext cx="7038900" cy="5897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Modelling – text mining</a:t>
            </a:r>
            <a:endParaRPr dirty="0"/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0B9C0643-8B3C-10DB-A8DD-40F900C17D2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40977582"/>
              </p:ext>
            </p:extLst>
          </p:nvPr>
        </p:nvGraphicFramePr>
        <p:xfrm>
          <a:off x="1256136" y="689164"/>
          <a:ext cx="6631728" cy="389622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0083432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4"/>
          <p:cNvSpPr txBox="1">
            <a:spLocks noGrp="1"/>
          </p:cNvSpPr>
          <p:nvPr>
            <p:ph type="title"/>
          </p:nvPr>
        </p:nvSpPr>
        <p:spPr>
          <a:xfrm>
            <a:off x="0" y="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Objective:</a:t>
            </a:r>
            <a:endParaRPr dirty="0"/>
          </a:p>
        </p:txBody>
      </p:sp>
      <p:sp>
        <p:nvSpPr>
          <p:cNvPr id="142" name="Google Shape;142;p14"/>
          <p:cNvSpPr txBox="1">
            <a:spLocks noGrp="1"/>
          </p:cNvSpPr>
          <p:nvPr>
            <p:ph type="body" idx="1"/>
          </p:nvPr>
        </p:nvSpPr>
        <p:spPr>
          <a:xfrm>
            <a:off x="363221" y="914100"/>
            <a:ext cx="8528988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indent="-285750" algn="just">
              <a:spcAft>
                <a:spcPts val="1200"/>
              </a:spcAft>
            </a:pPr>
            <a:r>
              <a:rPr lang="en" sz="1600" dirty="0">
                <a:latin typeface="Times New Roman"/>
                <a:ea typeface="Times New Roman"/>
                <a:cs typeface="Times New Roman"/>
                <a:sym typeface="Times New Roman"/>
              </a:rPr>
              <a:t>To forecast S&amp;P 500 index using the following</a:t>
            </a:r>
          </a:p>
          <a:p>
            <a:pPr marL="742950" lvl="1" indent="-285750" algn="just">
              <a:spcAft>
                <a:spcPts val="1200"/>
              </a:spcAft>
            </a:pPr>
            <a:r>
              <a:rPr lang="en" sz="1450" dirty="0">
                <a:latin typeface="Times New Roman"/>
                <a:ea typeface="Times New Roman"/>
                <a:cs typeface="Times New Roman"/>
                <a:sym typeface="Times New Roman"/>
              </a:rPr>
              <a:t>Crude Price.</a:t>
            </a:r>
          </a:p>
          <a:p>
            <a:pPr marL="742950" lvl="1" indent="-285750" algn="just">
              <a:spcAft>
                <a:spcPts val="1200"/>
              </a:spcAft>
            </a:pPr>
            <a:r>
              <a:rPr lang="en" sz="1450" dirty="0">
                <a:latin typeface="Times New Roman"/>
                <a:ea typeface="Times New Roman"/>
                <a:cs typeface="Times New Roman"/>
                <a:sym typeface="Times New Roman"/>
              </a:rPr>
              <a:t>Gold Price.</a:t>
            </a:r>
          </a:p>
          <a:p>
            <a:pPr marL="742950" lvl="1" indent="-285750" algn="just">
              <a:spcAft>
                <a:spcPts val="1200"/>
              </a:spcAft>
            </a:pPr>
            <a:r>
              <a:rPr lang="en" sz="1450" dirty="0">
                <a:latin typeface="Times New Roman"/>
                <a:ea typeface="Times New Roman"/>
                <a:cs typeface="Times New Roman"/>
                <a:sym typeface="Times New Roman"/>
              </a:rPr>
              <a:t>Daily News Inflow</a:t>
            </a:r>
          </a:p>
          <a:p>
            <a:pPr marL="285750" indent="-285750" algn="just">
              <a:spcAft>
                <a:spcPts val="1200"/>
              </a:spcAft>
            </a:pPr>
            <a:r>
              <a:rPr lang="en" sz="1600" dirty="0">
                <a:latin typeface="Times New Roman"/>
                <a:ea typeface="Times New Roman"/>
                <a:cs typeface="Times New Roman"/>
                <a:sym typeface="Times New Roman"/>
              </a:rPr>
              <a:t>Indetify key factors that influence the S&amp;P index.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7"/>
          <p:cNvSpPr txBox="1">
            <a:spLocks noGrp="1"/>
          </p:cNvSpPr>
          <p:nvPr>
            <p:ph type="title"/>
          </p:nvPr>
        </p:nvSpPr>
        <p:spPr>
          <a:xfrm>
            <a:off x="0" y="0"/>
            <a:ext cx="7038900" cy="5897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Modelling – text mining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4125058-EFD2-460A-A1DE-F921403489F2}"/>
              </a:ext>
            </a:extLst>
          </p:cNvPr>
          <p:cNvSpPr txBox="1"/>
          <p:nvPr/>
        </p:nvSpPr>
        <p:spPr>
          <a:xfrm>
            <a:off x="378685" y="2312743"/>
            <a:ext cx="314076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Times New Roman"/>
                <a:cs typeface="Times New Roman"/>
                <a:sym typeface="Times New Roman"/>
              </a:rPr>
              <a:t>Gradient Boosting Classifier</a:t>
            </a:r>
          </a:p>
          <a:p>
            <a:pPr algn="ctr"/>
            <a:r>
              <a:rPr lang="en-US" dirty="0">
                <a:latin typeface="Times New Roman"/>
                <a:cs typeface="Times New Roman"/>
                <a:sym typeface="Times New Roman"/>
              </a:rPr>
              <a:t>Confusion Matrix</a:t>
            </a:r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36BF363-E7E7-E3F6-ACE6-546F2B0333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0525" y="604838"/>
            <a:ext cx="4943475" cy="3933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65803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7"/>
          <p:cNvSpPr txBox="1">
            <a:spLocks noGrp="1"/>
          </p:cNvSpPr>
          <p:nvPr>
            <p:ph type="title"/>
          </p:nvPr>
        </p:nvSpPr>
        <p:spPr>
          <a:xfrm>
            <a:off x="0" y="0"/>
            <a:ext cx="7038900" cy="5897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Modelling – text mining</a:t>
            </a:r>
            <a:endParaRPr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F96717F-E2F5-7351-9FA8-905360CF0E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3325" y="440009"/>
            <a:ext cx="5400675" cy="411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4125058-EFD2-460A-A1DE-F921403489F2}"/>
              </a:ext>
            </a:extLst>
          </p:cNvPr>
          <p:cNvSpPr txBox="1"/>
          <p:nvPr/>
        </p:nvSpPr>
        <p:spPr>
          <a:xfrm>
            <a:off x="378685" y="2312743"/>
            <a:ext cx="314076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Times New Roman"/>
                <a:cs typeface="Times New Roman"/>
                <a:sym typeface="Times New Roman"/>
              </a:rPr>
              <a:t>Gradient Boosting Classifier</a:t>
            </a:r>
          </a:p>
          <a:p>
            <a:pPr algn="ctr"/>
            <a:r>
              <a:rPr lang="en-US" dirty="0">
                <a:latin typeface="Times New Roman"/>
                <a:cs typeface="Times New Roman"/>
                <a:sym typeface="Times New Roman"/>
              </a:rPr>
              <a:t>ROC Curve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75711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7"/>
          <p:cNvSpPr txBox="1">
            <a:spLocks noGrp="1"/>
          </p:cNvSpPr>
          <p:nvPr>
            <p:ph type="title"/>
          </p:nvPr>
        </p:nvSpPr>
        <p:spPr>
          <a:xfrm>
            <a:off x="0" y="0"/>
            <a:ext cx="7038900" cy="5897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Modelling – text mining</a:t>
            </a:r>
            <a:endParaRPr dirty="0"/>
          </a:p>
        </p:txBody>
      </p:sp>
      <p:pic>
        <p:nvPicPr>
          <p:cNvPr id="5" name="Picture 4" descr="A picture containing text, diagram, sketch, line&#10;&#10;Description automatically generated">
            <a:extLst>
              <a:ext uri="{FF2B5EF4-FFF2-40B4-BE49-F238E27FC236}">
                <a16:creationId xmlns:a16="http://schemas.microsoft.com/office/drawing/2014/main" id="{9C3EE430-981A-D362-F605-EF811C5FB9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17947"/>
            <a:ext cx="9144000" cy="3707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6823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7"/>
          <p:cNvSpPr txBox="1">
            <a:spLocks noGrp="1"/>
          </p:cNvSpPr>
          <p:nvPr>
            <p:ph type="title"/>
          </p:nvPr>
        </p:nvSpPr>
        <p:spPr>
          <a:xfrm>
            <a:off x="0" y="0"/>
            <a:ext cx="7038900" cy="5897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Modelling – text mining</a:t>
            </a:r>
            <a:endParaRPr dirty="0"/>
          </a:p>
        </p:txBody>
      </p:sp>
      <p:pic>
        <p:nvPicPr>
          <p:cNvPr id="2" name="Picture 1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3B0D8E66-61A8-3060-55A4-CCDAE46666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29" t="1297"/>
          <a:stretch/>
        </p:blipFill>
        <p:spPr>
          <a:xfrm>
            <a:off x="881269" y="483704"/>
            <a:ext cx="7202557" cy="402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4426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17D56A0D-4C5C-F235-D1A2-084A183A55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3034" y="469327"/>
            <a:ext cx="6780966" cy="4127755"/>
          </a:xfrm>
          <a:prstGeom prst="rect">
            <a:avLst/>
          </a:prstGeom>
        </p:spPr>
      </p:pic>
      <p:sp>
        <p:nvSpPr>
          <p:cNvPr id="7" name="Google Shape;161;p17">
            <a:extLst>
              <a:ext uri="{FF2B5EF4-FFF2-40B4-BE49-F238E27FC236}">
                <a16:creationId xmlns:a16="http://schemas.microsoft.com/office/drawing/2014/main" id="{98F39D70-907F-87CA-E6F3-7423AB8C495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7038900" cy="589722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/>
          </a:bodyPr>
          <a:lstStyle>
            <a:lvl1pPr lvl="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rPr lang="en" dirty="0"/>
              <a:t>Modeling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5770C1-F94F-8E57-F3DD-8E24B1CAFC6F}"/>
              </a:ext>
            </a:extLst>
          </p:cNvPr>
          <p:cNvSpPr txBox="1"/>
          <p:nvPr/>
        </p:nvSpPr>
        <p:spPr>
          <a:xfrm>
            <a:off x="415705" y="2261278"/>
            <a:ext cx="16515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latin typeface="Times New Roman"/>
                <a:ea typeface="Times New Roman"/>
                <a:cs typeface="Times New Roman"/>
                <a:sym typeface="Times New Roman"/>
              </a:rPr>
              <a:t>On raw data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97498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61;p17">
            <a:extLst>
              <a:ext uri="{FF2B5EF4-FFF2-40B4-BE49-F238E27FC236}">
                <a16:creationId xmlns:a16="http://schemas.microsoft.com/office/drawing/2014/main" id="{98F39D70-907F-87CA-E6F3-7423AB8C495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7038900" cy="589722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/>
          </a:bodyPr>
          <a:lstStyle>
            <a:lvl1pPr lvl="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rPr lang="en" dirty="0"/>
              <a:t>Modeling</a:t>
            </a:r>
            <a:endParaRPr lang="en-US" dirty="0"/>
          </a:p>
        </p:txBody>
      </p:sp>
      <p:pic>
        <p:nvPicPr>
          <p:cNvPr id="4" name="Picture 3" descr="Chart, bar chart&#10;&#10;Description automatically generated">
            <a:extLst>
              <a:ext uri="{FF2B5EF4-FFF2-40B4-BE49-F238E27FC236}">
                <a16:creationId xmlns:a16="http://schemas.microsoft.com/office/drawing/2014/main" id="{6CB1F887-B281-D9D1-FAD9-F6D7722DE3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4160" y="434567"/>
            <a:ext cx="6749840" cy="41292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7A927CB-9A4F-E612-BC96-CA5D96E5D6FF}"/>
              </a:ext>
            </a:extLst>
          </p:cNvPr>
          <p:cNvSpPr txBox="1"/>
          <p:nvPr/>
        </p:nvSpPr>
        <p:spPr>
          <a:xfrm>
            <a:off x="1" y="1545660"/>
            <a:ext cx="2394160" cy="14391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>
                <a:latin typeface="Times New Roman"/>
                <a:ea typeface="Times New Roman"/>
                <a:cs typeface="Times New Roman"/>
                <a:sym typeface="Times New Roman"/>
              </a:rPr>
              <a:t>On raw data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/>
                <a:ea typeface="Times New Roman"/>
                <a:cs typeface="Times New Roman"/>
                <a:sym typeface="Times New Roman"/>
              </a:rPr>
              <a:t>There is clear Trend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/>
                <a:ea typeface="Times New Roman"/>
                <a:cs typeface="Times New Roman"/>
                <a:sym typeface="Times New Roman"/>
              </a:rPr>
              <a:t> Seasonality is not strong.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/>
                <a:cs typeface="Times New Roman"/>
                <a:sym typeface="Times New Roman"/>
              </a:rPr>
              <a:t>Not White Noise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7277055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61;p17">
            <a:extLst>
              <a:ext uri="{FF2B5EF4-FFF2-40B4-BE49-F238E27FC236}">
                <a16:creationId xmlns:a16="http://schemas.microsoft.com/office/drawing/2014/main" id="{E921929B-0279-6B20-7F7F-CF7B1F3FB87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0"/>
            <a:ext cx="7038900" cy="5897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Modeling</a:t>
            </a:r>
            <a:endParaRPr dirty="0"/>
          </a:p>
        </p:txBody>
      </p:sp>
      <p:pic>
        <p:nvPicPr>
          <p:cNvPr id="4" name="Picture 3" descr="Chart, bar chart&#10;&#10;Description automatically generated">
            <a:extLst>
              <a:ext uri="{FF2B5EF4-FFF2-40B4-BE49-F238E27FC236}">
                <a16:creationId xmlns:a16="http://schemas.microsoft.com/office/drawing/2014/main" id="{0E7E3B23-CFAF-55F9-FF89-7CA094876F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2680" y="440602"/>
            <a:ext cx="6791320" cy="41292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C02F233-1508-4B7E-4E7D-CE9E07FD5E25}"/>
              </a:ext>
            </a:extLst>
          </p:cNvPr>
          <p:cNvSpPr txBox="1"/>
          <p:nvPr/>
        </p:nvSpPr>
        <p:spPr>
          <a:xfrm>
            <a:off x="288956" y="2261278"/>
            <a:ext cx="186878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latin typeface="Times New Roman"/>
                <a:ea typeface="Times New Roman"/>
                <a:cs typeface="Times New Roman"/>
                <a:sym typeface="Times New Roman"/>
              </a:rPr>
              <a:t>After first si</a:t>
            </a: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mple difference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6101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61;p17">
            <a:extLst>
              <a:ext uri="{FF2B5EF4-FFF2-40B4-BE49-F238E27FC236}">
                <a16:creationId xmlns:a16="http://schemas.microsoft.com/office/drawing/2014/main" id="{E921929B-0279-6B20-7F7F-CF7B1F3FB87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0"/>
            <a:ext cx="7038900" cy="5897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Modeling</a:t>
            </a: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02F233-1508-4B7E-4E7D-CE9E07FD5E25}"/>
              </a:ext>
            </a:extLst>
          </p:cNvPr>
          <p:cNvSpPr txBox="1"/>
          <p:nvPr/>
        </p:nvSpPr>
        <p:spPr>
          <a:xfrm>
            <a:off x="288956" y="2261278"/>
            <a:ext cx="186878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latin typeface="Times New Roman"/>
                <a:ea typeface="Times New Roman"/>
                <a:cs typeface="Times New Roman"/>
                <a:sym typeface="Times New Roman"/>
              </a:rPr>
              <a:t>After first si</a:t>
            </a: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mple difference</a:t>
            </a:r>
            <a:endParaRPr lang="en-US" dirty="0"/>
          </a:p>
        </p:txBody>
      </p:sp>
      <p:pic>
        <p:nvPicPr>
          <p:cNvPr id="3" name="Picture 2" descr="Graphical user interface, chart&#10;&#10;Description automatically generated">
            <a:extLst>
              <a:ext uri="{FF2B5EF4-FFF2-40B4-BE49-F238E27FC236}">
                <a16:creationId xmlns:a16="http://schemas.microsoft.com/office/drawing/2014/main" id="{7902FA80-7D2C-5100-0AA3-44B9149A62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7835" y="452673"/>
            <a:ext cx="6846165" cy="41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535030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61;p17">
            <a:extLst>
              <a:ext uri="{FF2B5EF4-FFF2-40B4-BE49-F238E27FC236}">
                <a16:creationId xmlns:a16="http://schemas.microsoft.com/office/drawing/2014/main" id="{E921929B-0279-6B20-7F7F-CF7B1F3FB87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0"/>
            <a:ext cx="7038900" cy="5897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MODELS DEVELOPED</a:t>
            </a:r>
            <a:endParaRPr dirty="0"/>
          </a:p>
        </p:txBody>
      </p:sp>
      <p:pic>
        <p:nvPicPr>
          <p:cNvPr id="3" name="Picture 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160AEA55-5932-B69C-60B9-E0E2277368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771" y="572806"/>
            <a:ext cx="8470457" cy="3982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7044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61;p17">
            <a:extLst>
              <a:ext uri="{FF2B5EF4-FFF2-40B4-BE49-F238E27FC236}">
                <a16:creationId xmlns:a16="http://schemas.microsoft.com/office/drawing/2014/main" id="{E921929B-0279-6B20-7F7F-CF7B1F3FB87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0"/>
            <a:ext cx="7038900" cy="5897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Performance evaluation</a:t>
            </a:r>
            <a:endParaRPr dirty="0"/>
          </a:p>
        </p:txBody>
      </p:sp>
      <p:pic>
        <p:nvPicPr>
          <p:cNvPr id="4" name="Picture 3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CAD5D4A9-711B-507D-F31F-A2AD0DFD29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1809" y="583561"/>
            <a:ext cx="7262191" cy="1219235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0D3D73D5-3F19-C5D2-9D93-DE6BDB35F7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95539" y="1963674"/>
            <a:ext cx="7248461" cy="1216152"/>
          </a:xfrm>
          <a:prstGeom prst="rect">
            <a:avLst/>
          </a:prstGeom>
        </p:spPr>
      </p:pic>
      <p:pic>
        <p:nvPicPr>
          <p:cNvPr id="9" name="Picture 8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0760BA47-298F-14EF-D1A6-4C143FDAF7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29131" y="3343787"/>
            <a:ext cx="7214869" cy="121615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72EDA9B-A7F2-B911-1F6F-9EBA3F208A13}"/>
              </a:ext>
            </a:extLst>
          </p:cNvPr>
          <p:cNvSpPr txBox="1"/>
          <p:nvPr/>
        </p:nvSpPr>
        <p:spPr>
          <a:xfrm>
            <a:off x="145774" y="1011593"/>
            <a:ext cx="159026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latin typeface="Times New Roman"/>
                <a:ea typeface="Times New Roman"/>
                <a:cs typeface="Times New Roman"/>
                <a:sym typeface="Times New Roman"/>
              </a:rPr>
              <a:t>RMSE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1A56C74-B14E-7FCD-1237-08B7B894801B}"/>
              </a:ext>
            </a:extLst>
          </p:cNvPr>
          <p:cNvSpPr txBox="1"/>
          <p:nvPr/>
        </p:nvSpPr>
        <p:spPr>
          <a:xfrm>
            <a:off x="145774" y="2387084"/>
            <a:ext cx="159026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latin typeface="Times New Roman"/>
                <a:ea typeface="Times New Roman"/>
                <a:cs typeface="Times New Roman"/>
                <a:sym typeface="Times New Roman"/>
              </a:rPr>
              <a:t>AIC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9DD5004-9241-1834-565E-F5E2F5F7F6C2}"/>
              </a:ext>
            </a:extLst>
          </p:cNvPr>
          <p:cNvSpPr txBox="1"/>
          <p:nvPr/>
        </p:nvSpPr>
        <p:spPr>
          <a:xfrm>
            <a:off x="145774" y="3767197"/>
            <a:ext cx="159026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latin typeface="Times New Roman"/>
                <a:ea typeface="Times New Roman"/>
                <a:cs typeface="Times New Roman"/>
                <a:sym typeface="Times New Roman"/>
              </a:rPr>
              <a:t>BIC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7200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5"/>
          <p:cNvSpPr txBox="1">
            <a:spLocks noGrp="1"/>
          </p:cNvSpPr>
          <p:nvPr>
            <p:ph type="title"/>
          </p:nvPr>
        </p:nvSpPr>
        <p:spPr>
          <a:xfrm>
            <a:off x="0" y="153909"/>
            <a:ext cx="7038900" cy="6548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                  Background</a:t>
            </a:r>
            <a:endParaRPr dirty="0"/>
          </a:p>
        </p:txBody>
      </p:sp>
      <p:sp>
        <p:nvSpPr>
          <p:cNvPr id="149" name="Google Shape;149;p15"/>
          <p:cNvSpPr txBox="1">
            <a:spLocks noGrp="1"/>
          </p:cNvSpPr>
          <p:nvPr>
            <p:ph type="body" idx="1"/>
          </p:nvPr>
        </p:nvSpPr>
        <p:spPr>
          <a:xfrm>
            <a:off x="622025" y="925250"/>
            <a:ext cx="4478700" cy="31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457200" lvl="0" indent="-304958" algn="just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dirty="0"/>
              <a:t>The S&amp;P 500, often known as the Standard and Poor's performance. It is a stock index that keeps track on the share prices of the 500 largest publicly owned American corporations. </a:t>
            </a:r>
            <a:endParaRPr dirty="0"/>
          </a:p>
          <a:p>
            <a:pPr marL="457200" lvl="0" indent="0" algn="just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04958" algn="just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dirty="0"/>
              <a:t>The S&amp;P 500 measures the value of large-cap U.S. stocks, or shares of businesses with a market value of at least $10 billion.</a:t>
            </a:r>
            <a:endParaRPr dirty="0"/>
          </a:p>
          <a:p>
            <a:pPr marL="457200" lvl="0" indent="0" algn="just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04958" algn="just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dirty="0"/>
              <a:t>The S&amp;P 500 is often used as benchmark for the performace of t</a:t>
            </a:r>
            <a:r>
              <a:rPr lang="en-US" dirty="0"/>
              <a:t>he</a:t>
            </a:r>
            <a:r>
              <a:rPr lang="en" dirty="0"/>
              <a:t> US stock market.</a:t>
            </a:r>
            <a:endParaRPr dirty="0"/>
          </a:p>
          <a:p>
            <a:pPr marL="0" lvl="0" indent="0" algn="just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150" name="Google Shape;15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7550" y="896474"/>
            <a:ext cx="3558050" cy="3201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61;p17">
            <a:extLst>
              <a:ext uri="{FF2B5EF4-FFF2-40B4-BE49-F238E27FC236}">
                <a16:creationId xmlns:a16="http://schemas.microsoft.com/office/drawing/2014/main" id="{E921929B-0279-6B20-7F7F-CF7B1F3FB87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0"/>
            <a:ext cx="7038900" cy="5897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Performance evaluation</a:t>
            </a:r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F5462C-4042-70EF-8F21-E17E7F013803}"/>
              </a:ext>
            </a:extLst>
          </p:cNvPr>
          <p:cNvSpPr txBox="1"/>
          <p:nvPr/>
        </p:nvSpPr>
        <p:spPr>
          <a:xfrm>
            <a:off x="125387" y="2265183"/>
            <a:ext cx="18687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latin typeface="Times New Roman"/>
                <a:ea typeface="Times New Roman"/>
                <a:cs typeface="Times New Roman"/>
                <a:sym typeface="Times New Roman"/>
              </a:rPr>
              <a:t>Residuals</a:t>
            </a:r>
            <a:endParaRPr lang="en-US" dirty="0"/>
          </a:p>
        </p:txBody>
      </p:sp>
      <p:pic>
        <p:nvPicPr>
          <p:cNvPr id="7" name="Picture 6" descr="A close-up of a graph&#10;&#10;Description automatically generated with medium confidence">
            <a:extLst>
              <a:ext uri="{FF2B5EF4-FFF2-40B4-BE49-F238E27FC236}">
                <a16:creationId xmlns:a16="http://schemas.microsoft.com/office/drawing/2014/main" id="{15CF3C4B-A8CC-2055-6F0E-8D4C400EB7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4173" y="383305"/>
            <a:ext cx="7149827" cy="4133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01263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61;p17">
            <a:extLst>
              <a:ext uri="{FF2B5EF4-FFF2-40B4-BE49-F238E27FC236}">
                <a16:creationId xmlns:a16="http://schemas.microsoft.com/office/drawing/2014/main" id="{E921929B-0279-6B20-7F7F-CF7B1F3FB87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0"/>
            <a:ext cx="7038900" cy="5897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Performance evaluation</a:t>
            </a:r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F5462C-4042-70EF-8F21-E17E7F013803}"/>
              </a:ext>
            </a:extLst>
          </p:cNvPr>
          <p:cNvSpPr txBox="1"/>
          <p:nvPr/>
        </p:nvSpPr>
        <p:spPr>
          <a:xfrm>
            <a:off x="274060" y="2265183"/>
            <a:ext cx="18687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latin typeface="Times New Roman"/>
                <a:ea typeface="Times New Roman"/>
                <a:cs typeface="Times New Roman"/>
                <a:sym typeface="Times New Roman"/>
              </a:rPr>
              <a:t>Residuals</a:t>
            </a:r>
            <a:endParaRPr lang="en-US" dirty="0"/>
          </a:p>
        </p:txBody>
      </p:sp>
      <p:pic>
        <p:nvPicPr>
          <p:cNvPr id="10" name="Picture 9" descr="A picture containing text, screenshot, diagram, parallel&#10;&#10;Description automatically generated">
            <a:extLst>
              <a:ext uri="{FF2B5EF4-FFF2-40B4-BE49-F238E27FC236}">
                <a16:creationId xmlns:a16="http://schemas.microsoft.com/office/drawing/2014/main" id="{04EF378F-F3D7-2D1F-5ECD-90AB4A6EB4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0399" y="383305"/>
            <a:ext cx="6243601" cy="4133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74369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61;p17">
            <a:extLst>
              <a:ext uri="{FF2B5EF4-FFF2-40B4-BE49-F238E27FC236}">
                <a16:creationId xmlns:a16="http://schemas.microsoft.com/office/drawing/2014/main" id="{E921929B-0279-6B20-7F7F-CF7B1F3FB87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6824"/>
            <a:ext cx="7038900" cy="5897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Performance evaluation</a:t>
            </a:r>
            <a:endParaRPr dirty="0"/>
          </a:p>
        </p:txBody>
      </p:sp>
      <p:pic>
        <p:nvPicPr>
          <p:cNvPr id="3" name="Picture 2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5E021A92-3A81-66B1-A96D-C2721F9BC6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9593"/>
          <a:stretch/>
        </p:blipFill>
        <p:spPr>
          <a:xfrm>
            <a:off x="2706029" y="589722"/>
            <a:ext cx="6437971" cy="171192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49386D9-6F38-88E3-022B-5AB894851E4D}"/>
              </a:ext>
            </a:extLst>
          </p:cNvPr>
          <p:cNvSpPr txBox="1"/>
          <p:nvPr/>
        </p:nvSpPr>
        <p:spPr>
          <a:xfrm>
            <a:off x="92766" y="1122517"/>
            <a:ext cx="261326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latin typeface="Times New Roman"/>
                <a:ea typeface="Times New Roman"/>
                <a:cs typeface="Times New Roman"/>
                <a:sym typeface="Times New Roman"/>
              </a:rPr>
              <a:t>Parameter Estimates</a:t>
            </a:r>
          </a:p>
          <a:p>
            <a:pPr algn="ctr"/>
            <a:r>
              <a:rPr lang="en-US" dirty="0">
                <a:latin typeface="Times New Roman"/>
                <a:cs typeface="Times New Roman"/>
                <a:sym typeface="Times New Roman"/>
              </a:rPr>
              <a:t>Without Hold-out Sample</a:t>
            </a:r>
            <a:endParaRPr lang="en-US" dirty="0"/>
          </a:p>
        </p:txBody>
      </p:sp>
      <p:pic>
        <p:nvPicPr>
          <p:cNvPr id="7" name="Picture 6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0F6B7F98-E1A8-8826-65DC-CE283C0C2BE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3021"/>
          <a:stretch/>
        </p:blipFill>
        <p:spPr>
          <a:xfrm>
            <a:off x="2706624" y="2519689"/>
            <a:ext cx="6437376" cy="167388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1EF86E3-6884-6A7F-4D0B-C99C65CBC80F}"/>
              </a:ext>
            </a:extLst>
          </p:cNvPr>
          <p:cNvSpPr txBox="1"/>
          <p:nvPr/>
        </p:nvSpPr>
        <p:spPr>
          <a:xfrm>
            <a:off x="92766" y="3033464"/>
            <a:ext cx="261326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latin typeface="Times New Roman"/>
                <a:ea typeface="Times New Roman"/>
                <a:cs typeface="Times New Roman"/>
                <a:sym typeface="Times New Roman"/>
              </a:rPr>
              <a:t>Parameter Estimates</a:t>
            </a:r>
          </a:p>
          <a:p>
            <a:pPr algn="ctr"/>
            <a:r>
              <a:rPr lang="en-US" dirty="0">
                <a:latin typeface="Times New Roman"/>
                <a:cs typeface="Times New Roman"/>
                <a:sym typeface="Times New Roman"/>
              </a:rPr>
              <a:t>With Hold-out Sample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525756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7"/>
          <p:cNvSpPr txBox="1">
            <a:spLocks noGrp="1"/>
          </p:cNvSpPr>
          <p:nvPr>
            <p:ph type="title"/>
          </p:nvPr>
        </p:nvSpPr>
        <p:spPr>
          <a:xfrm>
            <a:off x="1303361" y="2276889"/>
            <a:ext cx="7038900" cy="5897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findings  and Insights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9584540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7"/>
          <p:cNvSpPr txBox="1">
            <a:spLocks noGrp="1"/>
          </p:cNvSpPr>
          <p:nvPr>
            <p:ph type="title"/>
          </p:nvPr>
        </p:nvSpPr>
        <p:spPr>
          <a:xfrm>
            <a:off x="0" y="0"/>
            <a:ext cx="7038900" cy="5897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Word cloud for label = 1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8E16BCB-1575-5B6B-D06B-92F3EC772D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8246" y="1141655"/>
            <a:ext cx="5271655" cy="2789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24493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7"/>
          <p:cNvSpPr txBox="1">
            <a:spLocks noGrp="1"/>
          </p:cNvSpPr>
          <p:nvPr>
            <p:ph type="title"/>
          </p:nvPr>
        </p:nvSpPr>
        <p:spPr>
          <a:xfrm>
            <a:off x="0" y="0"/>
            <a:ext cx="7038900" cy="5897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Word cloud for label </a:t>
            </a:r>
            <a:r>
              <a:rPr lang="en"/>
              <a:t>= 0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19112D-3D95-0F9D-8D80-0BA9E143CF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2981" y="897083"/>
            <a:ext cx="6338038" cy="3349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27633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7"/>
          <p:cNvSpPr txBox="1">
            <a:spLocks noGrp="1"/>
          </p:cNvSpPr>
          <p:nvPr>
            <p:ph type="title"/>
          </p:nvPr>
        </p:nvSpPr>
        <p:spPr>
          <a:xfrm>
            <a:off x="0" y="0"/>
            <a:ext cx="7038900" cy="5897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findings  and Insights</a:t>
            </a:r>
            <a:endParaRPr dirty="0"/>
          </a:p>
        </p:txBody>
      </p:sp>
      <p:sp>
        <p:nvSpPr>
          <p:cNvPr id="2" name="Google Shape;142;p14">
            <a:extLst>
              <a:ext uri="{FF2B5EF4-FFF2-40B4-BE49-F238E27FC236}">
                <a16:creationId xmlns:a16="http://schemas.microsoft.com/office/drawing/2014/main" id="{47536A17-64AE-8D2F-B43F-B36E28A33D90}"/>
              </a:ext>
            </a:extLst>
          </p:cNvPr>
          <p:cNvSpPr txBox="1">
            <a:spLocks noGrp="1"/>
          </p:cNvSpPr>
          <p:nvPr/>
        </p:nvSpPr>
        <p:spPr>
          <a:xfrm>
            <a:off x="307506" y="1116150"/>
            <a:ext cx="8528988" cy="29112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/>
          </a:bodyPr>
          <a:lstStyle>
            <a:lvl1pPr marL="457200" lvl="0" indent="-311150" algn="l" defTabSz="6858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 panose="020B0604020202020204" pitchFamily="34" charset="0"/>
              <a:buChar char="●"/>
              <a:defRPr sz="15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914400" lvl="1" indent="-298450" algn="l" defTabSz="6858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 panose="020B0604020202020204" pitchFamily="34" charset="0"/>
              <a:buChar char="○"/>
              <a:defRPr sz="135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371600" lvl="2" indent="-298450" algn="l" defTabSz="6858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 panose="020B0604020202020204" pitchFamily="34" charset="0"/>
              <a:buChar char="■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828800" lvl="3" indent="-298450" algn="l" defTabSz="6858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 panose="020B0604020202020204" pitchFamily="34" charset="0"/>
              <a:buChar char="●"/>
              <a:defRPr sz="105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286000" lvl="4" indent="-298450" algn="l" defTabSz="6858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 panose="020B0604020202020204" pitchFamily="34" charset="0"/>
              <a:buChar char="○"/>
              <a:defRPr sz="9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743200" lvl="5" indent="-298450" algn="l" defTabSz="6858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 panose="020B0604020202020204" pitchFamily="34" charset="0"/>
              <a:buChar char="■"/>
              <a:defRPr sz="9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200400" lvl="6" indent="-298450" algn="l" defTabSz="6858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 panose="020B0604020202020204" pitchFamily="34" charset="0"/>
              <a:buChar char="●"/>
              <a:defRPr sz="9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657600" lvl="7" indent="-298450" algn="l" defTabSz="6858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 panose="020B0604020202020204" pitchFamily="34" charset="0"/>
              <a:buChar char="○"/>
              <a:defRPr sz="9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114800" lvl="8" indent="-298450" algn="l" defTabSz="6858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 panose="020B0604020202020204" pitchFamily="34" charset="0"/>
              <a:buChar char="■"/>
              <a:defRPr sz="9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285750" indent="-285750" algn="just">
              <a:spcAft>
                <a:spcPts val="1200"/>
              </a:spcAft>
            </a:pPr>
            <a:r>
              <a:rPr lang="en-US" sz="1450" dirty="0">
                <a:latin typeface="Times New Roman"/>
                <a:ea typeface="Times New Roman"/>
                <a:cs typeface="Times New Roman"/>
                <a:sym typeface="Times New Roman"/>
              </a:rPr>
              <a:t>S&amp;P 500 index is highly dependent on Crude price.</a:t>
            </a:r>
          </a:p>
          <a:p>
            <a:pPr marL="285750" indent="-285750" algn="just">
              <a:spcAft>
                <a:spcPts val="1200"/>
              </a:spcAft>
            </a:pPr>
            <a:r>
              <a:rPr lang="en-US" sz="1450" dirty="0">
                <a:latin typeface="Times New Roman"/>
                <a:ea typeface="Times New Roman"/>
                <a:cs typeface="Times New Roman"/>
                <a:sym typeface="Times New Roman"/>
              </a:rPr>
              <a:t>Negative news inflow has significant impact on S&amp;P 500 index.</a:t>
            </a:r>
          </a:p>
          <a:p>
            <a:pPr marL="285750" indent="-285750" algn="just">
              <a:spcAft>
                <a:spcPts val="1200"/>
              </a:spcAft>
            </a:pPr>
            <a:r>
              <a:rPr lang="en-US" sz="1450" dirty="0">
                <a:latin typeface="Times New Roman"/>
                <a:ea typeface="Times New Roman"/>
                <a:cs typeface="Times New Roman"/>
                <a:sym typeface="Times New Roman"/>
              </a:rPr>
              <a:t>Volume of trades has strong negative impact on S&amp;P 500 index.</a:t>
            </a:r>
          </a:p>
          <a:p>
            <a:pPr marL="285750" indent="-285750" algn="just">
              <a:spcAft>
                <a:spcPts val="1200"/>
              </a:spcAft>
            </a:pPr>
            <a:r>
              <a:rPr lang="en-US" sz="1450" dirty="0">
                <a:latin typeface="Times New Roman"/>
                <a:ea typeface="Times New Roman"/>
                <a:cs typeface="Times New Roman"/>
                <a:sym typeface="Times New Roman"/>
              </a:rPr>
              <a:t>Gold price doesn’t seem to affect S&amp;P 500 index.</a:t>
            </a:r>
          </a:p>
          <a:p>
            <a:pPr marL="285750" indent="-285750" algn="just">
              <a:spcAft>
                <a:spcPts val="1200"/>
              </a:spcAft>
            </a:pPr>
            <a:r>
              <a:rPr lang="en-US" sz="1450" dirty="0">
                <a:latin typeface="Times New Roman"/>
                <a:ea typeface="Times New Roman"/>
                <a:cs typeface="Times New Roman"/>
                <a:sym typeface="Times New Roman"/>
              </a:rPr>
              <a:t>There is a very strong upward trend in S&amp;P 500 index, but seasonality doesn’t seem to exist.</a:t>
            </a:r>
          </a:p>
          <a:p>
            <a:pPr marL="285750" indent="-285750" algn="just">
              <a:spcAft>
                <a:spcPts val="1200"/>
              </a:spcAft>
            </a:pPr>
            <a:endParaRPr lang="en-US" sz="145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indent="-285750" algn="just">
              <a:spcAft>
                <a:spcPts val="1200"/>
              </a:spcAft>
            </a:pPr>
            <a:endParaRPr lang="en-US" sz="145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indent="-285750" algn="just">
              <a:spcAft>
                <a:spcPts val="1200"/>
              </a:spcAft>
            </a:pPr>
            <a:endParaRPr lang="en-US" sz="145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indent="-285750" algn="just">
              <a:spcAft>
                <a:spcPts val="1200"/>
              </a:spcAft>
            </a:pPr>
            <a:endParaRPr lang="en-US" sz="145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indent="-285750" algn="just">
              <a:spcAft>
                <a:spcPts val="1200"/>
              </a:spcAft>
            </a:pPr>
            <a:endParaRPr lang="en-US" sz="145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404593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6"/>
          <p:cNvSpPr txBox="1">
            <a:spLocks noGrp="1"/>
          </p:cNvSpPr>
          <p:nvPr>
            <p:ph type="title"/>
          </p:nvPr>
        </p:nvSpPr>
        <p:spPr>
          <a:xfrm>
            <a:off x="0" y="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Literature Review</a:t>
            </a:r>
            <a:endParaRPr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26EBA01-7291-07B1-DE99-03122ECED0F6}"/>
              </a:ext>
            </a:extLst>
          </p:cNvPr>
          <p:cNvSpPr/>
          <p:nvPr/>
        </p:nvSpPr>
        <p:spPr>
          <a:xfrm>
            <a:off x="1716158" y="501728"/>
            <a:ext cx="2855842" cy="914100"/>
          </a:xfrm>
          <a:prstGeom prst="rect">
            <a:avLst/>
          </a:prstGeom>
          <a:solidFill>
            <a:srgbClr val="C0504D"/>
          </a:solidFill>
          <a:ln w="25400" cap="flat" cmpd="sng" algn="ctr">
            <a:noFill/>
            <a:prstDash val="soli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Others Did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28D139A-FEAE-8F9E-ABC7-BCD37A3CD28B}"/>
              </a:ext>
            </a:extLst>
          </p:cNvPr>
          <p:cNvSpPr/>
          <p:nvPr/>
        </p:nvSpPr>
        <p:spPr>
          <a:xfrm>
            <a:off x="4660204" y="501728"/>
            <a:ext cx="2855842" cy="914100"/>
          </a:xfrm>
          <a:prstGeom prst="rect">
            <a:avLst/>
          </a:prstGeom>
          <a:solidFill>
            <a:srgbClr val="9BBB59"/>
          </a:solidFill>
          <a:ln w="25400" cap="flat" cmpd="sng" algn="ctr">
            <a:noFill/>
            <a:prstDash val="solid"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We Did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AA4EB0A-260E-5AB9-E28C-59E7F4752CB0}"/>
              </a:ext>
            </a:extLst>
          </p:cNvPr>
          <p:cNvSpPr txBox="1"/>
          <p:nvPr/>
        </p:nvSpPr>
        <p:spPr>
          <a:xfrm>
            <a:off x="1716155" y="1628160"/>
            <a:ext cx="2855842" cy="2551148"/>
          </a:xfrm>
          <a:prstGeom prst="rect">
            <a:avLst/>
          </a:prstGeom>
          <a:solidFill>
            <a:srgbClr val="EAD5D5"/>
          </a:solidFill>
        </p:spPr>
        <p:txBody>
          <a:bodyPr wrap="square" rtlCol="0">
            <a:spAutoFit/>
          </a:bodyPr>
          <a:lstStyle/>
          <a:p>
            <a:pPr marL="285750" lvl="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latin typeface="Arial"/>
              </a:rPr>
              <a:t>Used topic modelling to identify the news which causes </a:t>
            </a:r>
          </a:p>
          <a:p>
            <a:pPr marL="285750" lvl="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latin typeface="Arial"/>
              </a:rPr>
              <a:t>Study by Hyndman and </a:t>
            </a:r>
            <a:r>
              <a:rPr lang="en-US" sz="1200" dirty="0" err="1">
                <a:latin typeface="Arial"/>
              </a:rPr>
              <a:t>Khandakar</a:t>
            </a:r>
            <a:r>
              <a:rPr lang="en-US" sz="1200" dirty="0">
                <a:latin typeface="Arial"/>
              </a:rPr>
              <a:t> (2008) used an exponential smoothing model to forecast the S&amp;P 500 index. The authors found that the model performed well in forecasting the index, particularly during periods of high volatility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4904143-A2CD-0A43-23A3-67B3C62087A5}"/>
              </a:ext>
            </a:extLst>
          </p:cNvPr>
          <p:cNvSpPr txBox="1"/>
          <p:nvPr/>
        </p:nvSpPr>
        <p:spPr>
          <a:xfrm>
            <a:off x="4660204" y="1631044"/>
            <a:ext cx="2855842" cy="2551148"/>
          </a:xfrm>
          <a:prstGeom prst="rect">
            <a:avLst/>
          </a:prstGeom>
          <a:solidFill>
            <a:srgbClr val="E1E9D6"/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latin typeface="Arial"/>
              </a:rPr>
              <a:t>Used Top  news headlines to predict if the S&amp;P 500 index will go up or down based on </a:t>
            </a:r>
            <a:r>
              <a:rPr lang="en-US" sz="1200" dirty="0" err="1">
                <a:latin typeface="Arial"/>
              </a:rPr>
              <a:t>VaderSentiment</a:t>
            </a:r>
            <a:r>
              <a:rPr lang="en-US" sz="1200" dirty="0">
                <a:latin typeface="Arial"/>
              </a:rPr>
              <a:t>  and </a:t>
            </a:r>
            <a:r>
              <a:rPr lang="en-US" sz="1200" dirty="0" err="1">
                <a:latin typeface="Arial"/>
              </a:rPr>
              <a:t>TextBlob</a:t>
            </a:r>
            <a:r>
              <a:rPr lang="en-US" sz="1200" dirty="0">
                <a:latin typeface="Arial"/>
              </a:rPr>
              <a:t> sentiment analysis.</a:t>
            </a: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latin typeface="Arial"/>
              </a:rPr>
              <a:t>Used other major indicators like Crude price and Gold Price for the forecast.</a:t>
            </a: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200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056679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7"/>
          <p:cNvSpPr txBox="1">
            <a:spLocks noGrp="1"/>
          </p:cNvSpPr>
          <p:nvPr>
            <p:ph type="title"/>
          </p:nvPr>
        </p:nvSpPr>
        <p:spPr>
          <a:xfrm>
            <a:off x="0" y="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</a:t>
            </a:r>
            <a:endParaRPr dirty="0"/>
          </a:p>
        </p:txBody>
      </p:sp>
      <p:sp>
        <p:nvSpPr>
          <p:cNvPr id="162" name="Google Shape;162;p17"/>
          <p:cNvSpPr txBox="1">
            <a:spLocks noGrp="1"/>
          </p:cNvSpPr>
          <p:nvPr>
            <p:ph type="body" idx="1"/>
          </p:nvPr>
        </p:nvSpPr>
        <p:spPr>
          <a:xfrm>
            <a:off x="265044" y="805550"/>
            <a:ext cx="8769774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285750" indent="-285750">
              <a:spcAft>
                <a:spcPts val="1200"/>
              </a:spcAft>
            </a:pPr>
            <a:r>
              <a:rPr lang="en-US" dirty="0"/>
              <a:t>S&amp;P 500 stock data from 8</a:t>
            </a:r>
            <a:r>
              <a:rPr lang="en-US" baseline="30000" dirty="0"/>
              <a:t>th</a:t>
            </a:r>
            <a:r>
              <a:rPr lang="en-US" dirty="0"/>
              <a:t> Aug 2008 to 1</a:t>
            </a:r>
            <a:r>
              <a:rPr lang="en-US" baseline="30000" dirty="0"/>
              <a:t>st</a:t>
            </a:r>
            <a:r>
              <a:rPr lang="en-US" dirty="0"/>
              <a:t> Jul 2016.</a:t>
            </a:r>
          </a:p>
          <a:p>
            <a:pPr marL="285750" indent="-285750">
              <a:spcAft>
                <a:spcPts val="1200"/>
              </a:spcAft>
            </a:pPr>
            <a:r>
              <a:rPr lang="en-US" dirty="0"/>
              <a:t>Top news headlines of the day during the same period.</a:t>
            </a:r>
          </a:p>
          <a:p>
            <a:pPr marL="285750" indent="-285750"/>
            <a:r>
              <a:rPr lang="en-US" dirty="0"/>
              <a:t>S&amp;P 500 Index: </a:t>
            </a:r>
            <a:r>
              <a:rPr lang="en-US" sz="16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SPX | S&amp;P 500 Index Historical Prices - WSJ</a:t>
            </a:r>
            <a:endParaRPr lang="en-US" dirty="0"/>
          </a:p>
          <a:p>
            <a:pPr marL="285750" indent="-285750">
              <a:spcBef>
                <a:spcPts val="1200"/>
              </a:spcBef>
            </a:pPr>
            <a:r>
              <a:rPr lang="en-US" dirty="0"/>
              <a:t>Gold Prices: </a:t>
            </a:r>
            <a:r>
              <a:rPr lang="en-US" sz="16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Gold - 2023 Data - 1968-2022 Historical - 2024 Forecast - Price - Quote - Chart (tradingeconomics.com)</a:t>
            </a:r>
            <a:endParaRPr lang="en-US" dirty="0"/>
          </a:p>
          <a:p>
            <a:pPr marL="285750" indent="-285750">
              <a:spcBef>
                <a:spcPts val="1200"/>
              </a:spcBef>
            </a:pPr>
            <a:r>
              <a:rPr lang="en-US" dirty="0"/>
              <a:t>Crude Oil prices: </a:t>
            </a:r>
            <a:r>
              <a:rPr lang="en-US" sz="16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Crude Oil Prices - 70 Year Historical Chart | </a:t>
            </a:r>
            <a:r>
              <a:rPr lang="en-US" sz="1600" u="sng" dirty="0" err="1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MacroTrends</a:t>
            </a:r>
            <a:endParaRPr lang="en-US" dirty="0"/>
          </a:p>
          <a:p>
            <a:pPr marL="285750" indent="-285750">
              <a:spcBef>
                <a:spcPts val="1200"/>
              </a:spcBef>
              <a:spcAft>
                <a:spcPts val="1200"/>
              </a:spcAft>
            </a:pPr>
            <a:r>
              <a:rPr lang="en-US" dirty="0"/>
              <a:t>News Headlines: </a:t>
            </a:r>
            <a:r>
              <a:rPr lang="en-US" sz="16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Stock Market News (reddit.com)</a:t>
            </a:r>
            <a:endParaRPr lang="en-US" dirty="0"/>
          </a:p>
          <a:p>
            <a:pPr marL="285750" indent="-285750">
              <a:spcAft>
                <a:spcPts val="1200"/>
              </a:spcAft>
            </a:pPr>
            <a:endParaRPr lang="en-US" dirty="0"/>
          </a:p>
          <a:p>
            <a:pPr marL="285750" indent="-285750">
              <a:spcAft>
                <a:spcPts val="1200"/>
              </a:spcAft>
            </a:pP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7"/>
          <p:cNvSpPr txBox="1">
            <a:spLocks noGrp="1"/>
          </p:cNvSpPr>
          <p:nvPr>
            <p:ph type="title"/>
          </p:nvPr>
        </p:nvSpPr>
        <p:spPr>
          <a:xfrm>
            <a:off x="0" y="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Description</a:t>
            </a:r>
            <a:endParaRPr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E2DB9CFC-5333-857D-BD5F-6ADA677892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0542030"/>
              </p:ext>
            </p:extLst>
          </p:nvPr>
        </p:nvGraphicFramePr>
        <p:xfrm>
          <a:off x="826603" y="1101421"/>
          <a:ext cx="7490793" cy="2801346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3375086">
                  <a:extLst>
                    <a:ext uri="{9D8B030D-6E8A-4147-A177-3AD203B41FA5}">
                      <a16:colId xmlns:a16="http://schemas.microsoft.com/office/drawing/2014/main" val="2945431709"/>
                    </a:ext>
                  </a:extLst>
                </a:gridCol>
                <a:gridCol w="4115707">
                  <a:extLst>
                    <a:ext uri="{9D8B030D-6E8A-4147-A177-3AD203B41FA5}">
                      <a16:colId xmlns:a16="http://schemas.microsoft.com/office/drawing/2014/main" val="41028472"/>
                    </a:ext>
                  </a:extLst>
                </a:gridCol>
              </a:tblGrid>
              <a:tr h="46689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Variable 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Description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34525804"/>
                  </a:ext>
                </a:extLst>
              </a:tr>
              <a:tr h="466891">
                <a:tc>
                  <a:txBody>
                    <a:bodyPr/>
                    <a:lstStyle/>
                    <a:p>
                      <a:r>
                        <a:rPr lang="en-US" dirty="0"/>
                        <a:t>Date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10004379"/>
                  </a:ext>
                </a:extLst>
              </a:tr>
              <a:tr h="466891">
                <a:tc>
                  <a:txBody>
                    <a:bodyPr/>
                    <a:lstStyle/>
                    <a:p>
                      <a:r>
                        <a:rPr lang="en-US" dirty="0"/>
                        <a:t>Gold Price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Closing price of Gold on that day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8864301"/>
                  </a:ext>
                </a:extLst>
              </a:tr>
              <a:tr h="466891">
                <a:tc>
                  <a:txBody>
                    <a:bodyPr/>
                    <a:lstStyle/>
                    <a:p>
                      <a:r>
                        <a:rPr lang="en-US" dirty="0"/>
                        <a:t>Crude Price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Closing price of Crude on that day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20230502"/>
                  </a:ext>
                </a:extLst>
              </a:tr>
              <a:tr h="466891">
                <a:tc>
                  <a:txBody>
                    <a:bodyPr/>
                    <a:lstStyle/>
                    <a:p>
                      <a:r>
                        <a:rPr lang="en-US" dirty="0"/>
                        <a:t>News Inflow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News inflow on that day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94532288"/>
                  </a:ext>
                </a:extLst>
              </a:tr>
              <a:tr h="466891">
                <a:tc>
                  <a:txBody>
                    <a:bodyPr/>
                    <a:lstStyle/>
                    <a:p>
                      <a:r>
                        <a:rPr lang="en-US" dirty="0"/>
                        <a:t>S&amp;P Index Price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Closing stock price of S&amp;P 500 on that day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778067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130907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7"/>
          <p:cNvSpPr txBox="1">
            <a:spLocks noGrp="1"/>
          </p:cNvSpPr>
          <p:nvPr>
            <p:ph type="title"/>
          </p:nvPr>
        </p:nvSpPr>
        <p:spPr>
          <a:xfrm>
            <a:off x="0" y="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Description</a:t>
            </a:r>
            <a:endParaRPr dirty="0"/>
          </a:p>
        </p:txBody>
      </p:sp>
      <p:pic>
        <p:nvPicPr>
          <p:cNvPr id="3" name="Picture 2" descr="A picture containing text, screenshot, font, number&#10;&#10;Description automatically generated">
            <a:extLst>
              <a:ext uri="{FF2B5EF4-FFF2-40B4-BE49-F238E27FC236}">
                <a16:creationId xmlns:a16="http://schemas.microsoft.com/office/drawing/2014/main" id="{E4AA9A8B-E881-3728-E299-55DD13E261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5450" y="628650"/>
            <a:ext cx="5753100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3529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6"/>
          <p:cNvSpPr txBox="1">
            <a:spLocks noGrp="1"/>
          </p:cNvSpPr>
          <p:nvPr>
            <p:ph type="title"/>
          </p:nvPr>
        </p:nvSpPr>
        <p:spPr>
          <a:xfrm>
            <a:off x="0" y="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Approach</a:t>
            </a:r>
            <a:endParaRPr dirty="0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899A075A-6450-3D32-4A8A-788C4470291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74822999"/>
              </p:ext>
            </p:extLst>
          </p:nvPr>
        </p:nvGraphicFramePr>
        <p:xfrm>
          <a:off x="-195941" y="505114"/>
          <a:ext cx="9253349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103502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7"/>
          <p:cNvSpPr txBox="1">
            <a:spLocks noGrp="1"/>
          </p:cNvSpPr>
          <p:nvPr>
            <p:ph type="title"/>
          </p:nvPr>
        </p:nvSpPr>
        <p:spPr>
          <a:xfrm>
            <a:off x="0" y="0"/>
            <a:ext cx="7038900" cy="5897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PreProcessing STEPS</a:t>
            </a:r>
            <a:endParaRPr dirty="0"/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2C373F9B-D003-8991-B3BA-D2C66D219529}"/>
              </a:ext>
            </a:extLst>
          </p:cNvPr>
          <p:cNvGraphicFramePr/>
          <p:nvPr/>
        </p:nvGraphicFramePr>
        <p:xfrm>
          <a:off x="231967" y="543033"/>
          <a:ext cx="8736993" cy="40574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000406565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TM10001114[[fn=Gallery]]</Template>
  <TotalTime>808</TotalTime>
  <Words>731</Words>
  <Application>Microsoft Office PowerPoint</Application>
  <PresentationFormat>On-screen Show (16:9)</PresentationFormat>
  <Paragraphs>124</Paragraphs>
  <Slides>36</Slides>
  <Notes>35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0" baseType="lpstr">
      <vt:lpstr>Times New Roman</vt:lpstr>
      <vt:lpstr>Arial</vt:lpstr>
      <vt:lpstr>Gill Sans MT</vt:lpstr>
      <vt:lpstr>Gallery</vt:lpstr>
      <vt:lpstr>S&amp;P 500 PREDICTION</vt:lpstr>
      <vt:lpstr>Project Objective:</vt:lpstr>
      <vt:lpstr>                   Background</vt:lpstr>
      <vt:lpstr>Literature Review</vt:lpstr>
      <vt:lpstr>Dataset</vt:lpstr>
      <vt:lpstr>Data Description</vt:lpstr>
      <vt:lpstr>Data Description</vt:lpstr>
      <vt:lpstr>Approach</vt:lpstr>
      <vt:lpstr>Data PreProcessing STEPS</vt:lpstr>
      <vt:lpstr>Data preprocessing(Transformation)</vt:lpstr>
      <vt:lpstr>Data preprocessing</vt:lpstr>
      <vt:lpstr>Data Exploration</vt:lpstr>
      <vt:lpstr>Data Exploration</vt:lpstr>
      <vt:lpstr>Data EXPLOration</vt:lpstr>
      <vt:lpstr>Data Exploration – Correlation</vt:lpstr>
      <vt:lpstr>Modeling</vt:lpstr>
      <vt:lpstr>Modeling – Text mining</vt:lpstr>
      <vt:lpstr>Modeling – Text mining</vt:lpstr>
      <vt:lpstr>Modelling – text mining</vt:lpstr>
      <vt:lpstr>Modelling – text mining</vt:lpstr>
      <vt:lpstr>Modelling – text mining</vt:lpstr>
      <vt:lpstr>Modelling – text mining</vt:lpstr>
      <vt:lpstr>Modelling – text mining</vt:lpstr>
      <vt:lpstr>PowerPoint Presentation</vt:lpstr>
      <vt:lpstr>PowerPoint Presentation</vt:lpstr>
      <vt:lpstr>Modeling</vt:lpstr>
      <vt:lpstr>Modeling</vt:lpstr>
      <vt:lpstr>MODELS DEVELOPED</vt:lpstr>
      <vt:lpstr>Performance evaluation</vt:lpstr>
      <vt:lpstr>Performance evaluation</vt:lpstr>
      <vt:lpstr>Performance evaluation</vt:lpstr>
      <vt:lpstr>Performance evaluation</vt:lpstr>
      <vt:lpstr>findings  and Insights</vt:lpstr>
      <vt:lpstr>Word cloud for label = 1</vt:lpstr>
      <vt:lpstr>Word cloud for label = 0</vt:lpstr>
      <vt:lpstr>findings  and Insights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S&amp;P 500 PREDICTION</dc:title>
  <dc:creator>ABHINAY SINGAMPALLI</dc:creator>
  <cp:lastModifiedBy>Srinath Reddy</cp:lastModifiedBy>
  <cp:revision>12</cp:revision>
  <dcterms:modified xsi:type="dcterms:W3CDTF">2023-07-02T04:22:45Z</dcterms:modified>
</cp:coreProperties>
</file>